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7"/>
  </p:notesMasterIdLst>
  <p:sldIdLst>
    <p:sldId id="392" r:id="rId3"/>
    <p:sldId id="393" r:id="rId4"/>
    <p:sldId id="394" r:id="rId5"/>
    <p:sldId id="395" r:id="rId6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64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64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64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64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6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6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6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6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824F7F-E168-4262-82A8-4FBAC8EEEEBD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2E41469-CE06-4637-A52A-73406C231B69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4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2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0288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57" r:id="rId9"/>
    <p:sldLayoutId id="2147483661" r:id="rId10"/>
    <p:sldLayoutId id="2147483674" r:id="rId11"/>
    <p:sldLayoutId id="2147483675" r:id="rId12"/>
    <p:sldLayoutId id="2147483676" r:id="rId13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a@giz.de" TargetMode="External"/><Relationship Id="rId2" Type="http://schemas.openxmlformats.org/officeDocument/2006/relationships/hyperlink" Target="mailto:info@susana.or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 bwMode="auto">
          <a:xfrm>
            <a:off x="3178175" y="1582738"/>
            <a:ext cx="27638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kern="0" dirty="0">
                <a:solidFill>
                  <a:srgbClr val="000000"/>
                </a:solidFill>
              </a:rPr>
              <a:t>1. Cover Pages</a:t>
            </a:r>
          </a:p>
        </p:txBody>
      </p:sp>
    </p:spTree>
    <p:extLst>
      <p:ext uri="{BB962C8B-B14F-4D97-AF65-F5344CB8AC3E}">
        <p14:creationId xmlns:p14="http://schemas.microsoft.com/office/powerpoint/2010/main" val="31427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 bwMode="auto">
          <a:xfrm>
            <a:off x="2309813" y="261938"/>
            <a:ext cx="45005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kern="0" dirty="0">
                <a:solidFill>
                  <a:prstClr val="black"/>
                </a:solidFill>
              </a:rPr>
              <a:t>Selection of Cover Pages</a:t>
            </a:r>
          </a:p>
        </p:txBody>
      </p:sp>
      <p:sp>
        <p:nvSpPr>
          <p:cNvPr id="9219" name="Textfeld 3"/>
          <p:cNvSpPr txBox="1">
            <a:spLocks noChangeArrowheads="1"/>
          </p:cNvSpPr>
          <p:nvPr/>
        </p:nvSpPr>
        <p:spPr bwMode="auto">
          <a:xfrm>
            <a:off x="323850" y="2020888"/>
            <a:ext cx="8496300" cy="44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2400" smtClean="0">
                <a:solidFill>
                  <a:prstClr val="black"/>
                </a:solidFill>
              </a:rPr>
              <a:t>Notes: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2400" i="1" smtClean="0">
                <a:solidFill>
                  <a:prstClr val="black"/>
                </a:solidFill>
              </a:rPr>
              <a:t>For new users of this SuSanA PowerPoint template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en-GB" altLang="en-US" sz="2400" smtClean="0">
                <a:solidFill>
                  <a:prstClr val="black"/>
                </a:solidFill>
              </a:rPr>
              <a:t>To change the footer including the date, you will need to go into the slide master and make the changes there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en-GB" altLang="en-US" sz="2400" smtClean="0">
                <a:solidFill>
                  <a:prstClr val="black"/>
                </a:solidFill>
              </a:rPr>
              <a:t>If you come across any errors please communicate them to the SuSanA secretariat at </a:t>
            </a:r>
            <a:r>
              <a:rPr lang="en-GB" altLang="en-US" sz="2400" smtClean="0">
                <a:solidFill>
                  <a:prstClr val="black"/>
                </a:solidFill>
                <a:hlinkClick r:id="rId2"/>
              </a:rPr>
              <a:t>info@susana.org</a:t>
            </a:r>
            <a:r>
              <a:rPr lang="en-GB" altLang="en-US" sz="2400" smtClean="0">
                <a:solidFill>
                  <a:prstClr val="black"/>
                </a:solidFill>
              </a:rPr>
              <a:t> or due to IT reasons </a:t>
            </a:r>
            <a:r>
              <a:rPr lang="de-DE" altLang="en-US" sz="2400" smtClean="0">
                <a:solidFill>
                  <a:prstClr val="black"/>
                </a:solidFill>
                <a:hlinkClick r:id="rId3"/>
              </a:rPr>
              <a:t>susana@giz.de</a:t>
            </a:r>
            <a:r>
              <a:rPr lang="de-DE" altLang="en-US" sz="2400" smtClean="0">
                <a:solidFill>
                  <a:prstClr val="black"/>
                </a:solidFill>
              </a:rPr>
              <a:t> for GIZ staff members</a:t>
            </a:r>
            <a:endParaRPr lang="en-GB" altLang="en-US" sz="240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en-GB" altLang="en-US" sz="2400" smtClean="0">
                <a:solidFill>
                  <a:prstClr val="black"/>
                </a:solidFill>
              </a:rPr>
              <a:t>If you use this template in a presentation please feel free to send the SuSanA secretariat a copy of your presentation, we are always happy to hear from supporters of sustainable sanitation and to share knowledge with the sustainable sanitation community. </a:t>
            </a:r>
          </a:p>
        </p:txBody>
      </p:sp>
    </p:spTree>
    <p:extLst>
      <p:ext uri="{BB962C8B-B14F-4D97-AF65-F5344CB8AC3E}">
        <p14:creationId xmlns:p14="http://schemas.microsoft.com/office/powerpoint/2010/main" val="41219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uppieren 7"/>
          <p:cNvGrpSpPr>
            <a:grpSpLocks/>
          </p:cNvGrpSpPr>
          <p:nvPr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10247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8" name="Picture 75" descr="ppt_title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3" name="Grafik 12" descr="Colour Children In Kenya S Blume 2009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0"/>
            <a:ext cx="2206625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Inhaltsplatzhalter 9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0244" name="Titel 8"/>
          <p:cNvSpPr>
            <a:spLocks noGrp="1"/>
          </p:cNvSpPr>
          <p:nvPr>
            <p:ph type="title"/>
          </p:nvPr>
        </p:nvSpPr>
        <p:spPr>
          <a:xfrm>
            <a:off x="3011488" y="4572000"/>
            <a:ext cx="5737225" cy="2143125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6" name="Inhaltsplatzhalter 10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altLang="en-US" smtClean="0"/>
              <a:t>www.susana.org</a:t>
            </a:r>
          </a:p>
        </p:txBody>
      </p:sp>
    </p:spTree>
    <p:extLst>
      <p:ext uri="{BB962C8B-B14F-4D97-AF65-F5344CB8AC3E}">
        <p14:creationId xmlns:p14="http://schemas.microsoft.com/office/powerpoint/2010/main" val="14694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uppieren 7"/>
          <p:cNvGrpSpPr>
            <a:grpSpLocks/>
          </p:cNvGrpSpPr>
          <p:nvPr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11271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2" name="Picture 75" descr="ppt_title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Grafik 9" descr="KenyaChildren2009SteffanBlume.png"/>
          <p:cNvPicPr>
            <a:picLocks noChangeAspect="1"/>
          </p:cNvPicPr>
          <p:nvPr/>
        </p:nvPicPr>
        <p:blipFill>
          <a:blip r:embed="rId5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200" y="-495"/>
            <a:ext cx="2206799" cy="2781423"/>
          </a:xfrm>
          <a:prstGeom prst="rect">
            <a:avLst/>
          </a:prstGeom>
        </p:spPr>
      </p:pic>
      <p:sp>
        <p:nvSpPr>
          <p:cNvPr id="11268" name="Zástupný symbol pro obsah 18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126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1270" name="Inhaltsplatzhalter 10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altLang="en-US" smtClean="0"/>
              <a:t>www.susana.org</a:t>
            </a:r>
          </a:p>
        </p:txBody>
      </p:sp>
    </p:spTree>
    <p:extLst>
      <p:ext uri="{BB962C8B-B14F-4D97-AF65-F5344CB8AC3E}">
        <p14:creationId xmlns:p14="http://schemas.microsoft.com/office/powerpoint/2010/main" val="29588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Bildschirmpräsentation (4:3)</PresentationFormat>
  <Paragraphs>11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Times</vt:lpstr>
      <vt:lpstr>Wingdings</vt:lpstr>
      <vt:lpstr>Office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127</cp:revision>
  <dcterms:modified xsi:type="dcterms:W3CDTF">2019-12-16T09:15:39Z</dcterms:modified>
</cp:coreProperties>
</file>