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  <p:sldMasterId id="2147483687" r:id="rId2"/>
  </p:sldMasterIdLst>
  <p:notesMasterIdLst>
    <p:notesMasterId r:id="rId6"/>
  </p:notesMasterIdLst>
  <p:sldIdLst>
    <p:sldId id="492" r:id="rId3"/>
    <p:sldId id="493" r:id="rId4"/>
    <p:sldId id="570" r:id="rId5"/>
  </p:sldIdLst>
  <p:sldSz cx="9144000" cy="6858000" type="screen4x3"/>
  <p:notesSz cx="6781800" cy="9918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Guettner, Friederike GIZ" initials="GFG" lastIdx="7" clrIdx="0"/>
  <p:cmAuthor id="1" name="Huber, Magdalena GIZ" initials="HMG" lastIdx="4" clrIdx="1">
    <p:extLst>
      <p:ext uri="{19B8F6BF-5375-455C-9EA6-DF929625EA0E}">
        <p15:presenceInfo xmlns:p15="http://schemas.microsoft.com/office/powerpoint/2012/main" userId="S-1-5-21-3211005450-2565063988-1429816208-16087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625" autoAdjust="0"/>
    <p:restoredTop sz="94660"/>
  </p:normalViewPr>
  <p:slideViewPr>
    <p:cSldViewPr snapToGrid="0">
      <p:cViewPr varScale="1">
        <p:scale>
          <a:sx n="73" d="100"/>
          <a:sy n="73" d="100"/>
        </p:scale>
        <p:origin x="1650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46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1750" y="0"/>
            <a:ext cx="293846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62B716-D55C-4C1A-8ABB-84FA7DD271DA}" type="datetimeFigureOut">
              <a:rPr lang="en-GB" smtClean="0"/>
              <a:t>16/12/2019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1225" y="744538"/>
            <a:ext cx="4959350" cy="37195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7863" y="4711700"/>
            <a:ext cx="5426075" cy="44624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1813"/>
            <a:ext cx="293846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1750" y="9421813"/>
            <a:ext cx="293846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4857A7-6DD6-46A8-8E3C-BD4094740B6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34052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</a:pPr>
            <a:fld id="{892DAAA2-68A0-43AF-852B-FA41B5822D5B}" type="slidenum">
              <a:rPr lang="de-DE" altLang="en-US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2</a:t>
            </a:fld>
            <a:endParaRPr lang="de-DE" altLang="en-US">
              <a:solidFill>
                <a:prstClr val="black"/>
              </a:solidFill>
            </a:endParaRPr>
          </a:p>
        </p:txBody>
      </p:sp>
      <p:sp>
        <p:nvSpPr>
          <p:cNvPr id="201731" name="Rectangle 7"/>
          <p:cNvSpPr txBox="1">
            <a:spLocks noGrp="1" noChangeArrowheads="1"/>
          </p:cNvSpPr>
          <p:nvPr/>
        </p:nvSpPr>
        <p:spPr bwMode="auto">
          <a:xfrm>
            <a:off x="3843338" y="9423400"/>
            <a:ext cx="2938462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74" tIns="45437" rIns="90874" bIns="45437" anchor="b"/>
          <a:lstStyle>
            <a:lvl1pPr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5B2D4F18-1D45-4B1E-BEA0-23602272E191}" type="slidenum">
              <a:rPr lang="de-DE" altLang="en-US" smtClean="0">
                <a:solidFill>
                  <a:prstClr val="black"/>
                </a:solidFill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de-DE" altLang="en-US" smtClean="0">
              <a:solidFill>
                <a:prstClr val="black"/>
              </a:solidFill>
            </a:endParaRPr>
          </a:p>
        </p:txBody>
      </p:sp>
      <p:sp>
        <p:nvSpPr>
          <p:cNvPr id="2017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173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dirty="0" smtClean="0">
                <a:latin typeface="Arial" pitchFamily="34" charset="0"/>
              </a:rPr>
              <a:t>Use of a free, targeted communication channel for promotion and growing support for their activities and organisation</a:t>
            </a:r>
          </a:p>
          <a:p>
            <a:r>
              <a:rPr lang="en-GB" altLang="en-US" dirty="0" smtClean="0">
                <a:latin typeface="Arial" pitchFamily="34" charset="0"/>
              </a:rPr>
              <a:t>Promotion of projects and activities, Raising awareness of the situation in the field</a:t>
            </a:r>
          </a:p>
          <a:p>
            <a:r>
              <a:rPr lang="en-GB" altLang="en-US" dirty="0" smtClean="0">
                <a:latin typeface="Arial" pitchFamily="34" charset="0"/>
              </a:rPr>
              <a:t>Increased audience of videos</a:t>
            </a:r>
          </a:p>
          <a:p>
            <a:r>
              <a:rPr lang="en-GB" altLang="en-US" dirty="0" smtClean="0">
                <a:latin typeface="Arial" pitchFamily="34" charset="0"/>
              </a:rPr>
              <a:t>Keeping up to date with SuSanA video content</a:t>
            </a:r>
          </a:p>
          <a:p>
            <a:r>
              <a:rPr lang="en-GB" altLang="en-US" dirty="0" smtClean="0">
                <a:latin typeface="Arial" pitchFamily="34" charset="0"/>
              </a:rPr>
              <a:t>Promotion of the partner organisation</a:t>
            </a:r>
          </a:p>
          <a:p>
            <a:r>
              <a:rPr lang="en-GB" altLang="en-US" dirty="0" smtClean="0">
                <a:latin typeface="Arial" pitchFamily="34" charset="0"/>
              </a:rPr>
              <a:t>Increased audience</a:t>
            </a:r>
          </a:p>
          <a:p>
            <a:r>
              <a:rPr lang="en-GB" altLang="en-US" dirty="0" smtClean="0">
                <a:latin typeface="Arial" pitchFamily="34" charset="0"/>
              </a:rPr>
              <a:t>Networking opportunities</a:t>
            </a:r>
          </a:p>
          <a:p>
            <a:r>
              <a:rPr lang="en-GB" altLang="en-US" dirty="0" smtClean="0">
                <a:latin typeface="Arial" pitchFamily="34" charset="0"/>
              </a:rPr>
              <a:t>Quick and easy manner to share useful information with the SuSanA community</a:t>
            </a:r>
          </a:p>
          <a:p>
            <a:r>
              <a:rPr lang="en-GB" altLang="en-US" dirty="0" smtClean="0">
                <a:latin typeface="Arial" pitchFamily="34" charset="0"/>
              </a:rPr>
              <a:t>Networking in the SuSanA community</a:t>
            </a:r>
          </a:p>
          <a:p>
            <a:r>
              <a:rPr lang="en-GB" altLang="en-US" dirty="0" smtClean="0">
                <a:latin typeface="Arial" pitchFamily="34" charset="0"/>
              </a:rPr>
              <a:t>Up to date with current trends, thinking, news and events</a:t>
            </a:r>
          </a:p>
          <a:p>
            <a:r>
              <a:rPr lang="en-GB" altLang="en-US" dirty="0" smtClean="0">
                <a:latin typeface="Arial" pitchFamily="34" charset="0"/>
              </a:rPr>
              <a:t>Quick and easy to spread information</a:t>
            </a:r>
          </a:p>
          <a:p>
            <a:r>
              <a:rPr lang="en-GB" altLang="en-US" dirty="0" smtClean="0">
                <a:latin typeface="Arial" pitchFamily="34" charset="0"/>
              </a:rPr>
              <a:t>Dissemination of knowledge generated on sustainable sanitation</a:t>
            </a:r>
            <a:endParaRPr lang="en-US" alt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87624" y="1700808"/>
            <a:ext cx="7632848" cy="4608512"/>
          </a:xfrm>
        </p:spPr>
        <p:txBody>
          <a:bodyPr/>
          <a:lstStyle>
            <a:lvl1pPr>
              <a:spcBef>
                <a:spcPts val="300"/>
              </a:spcBef>
              <a:spcAft>
                <a:spcPts val="300"/>
              </a:spcAft>
              <a:buSzPct val="100000"/>
              <a:buFont typeface="Wingdings" pitchFamily="2" charset="2"/>
              <a:buChar char="§"/>
              <a:defRPr sz="2000" b="0"/>
            </a:lvl1pPr>
            <a:lvl2pPr>
              <a:spcBef>
                <a:spcPts val="300"/>
              </a:spcBef>
              <a:spcAft>
                <a:spcPts val="300"/>
              </a:spcAft>
              <a:buSzPct val="80000"/>
              <a:buFont typeface="Wingdings" pitchFamily="2" charset="2"/>
              <a:buChar char="Ø"/>
              <a:defRPr sz="1800" b="0"/>
            </a:lvl2pPr>
            <a:lvl3pPr>
              <a:spcBef>
                <a:spcPts val="300"/>
              </a:spcBef>
              <a:spcAft>
                <a:spcPts val="300"/>
              </a:spcAft>
              <a:defRPr sz="1600" b="0"/>
            </a:lvl3pPr>
            <a:lvl4pPr>
              <a:spcBef>
                <a:spcPts val="300"/>
              </a:spcBef>
              <a:spcAft>
                <a:spcPts val="300"/>
              </a:spcAft>
              <a:defRPr sz="1400" b="0"/>
            </a:lvl4pPr>
            <a:lvl5pPr>
              <a:spcBef>
                <a:spcPts val="300"/>
              </a:spcBef>
              <a:spcAft>
                <a:spcPts val="300"/>
              </a:spcAft>
              <a:defRPr sz="1200" b="0"/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 smtClean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0"/>
          </p:nvPr>
        </p:nvSpPr>
        <p:spPr>
          <a:xfrm>
            <a:off x="1187624" y="908720"/>
            <a:ext cx="7632848" cy="576064"/>
          </a:xfrm>
        </p:spPr>
        <p:txBody>
          <a:bodyPr anchor="ctr"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20000"/>
              <a:buFont typeface="Times" pitchFamily="18" charset="0"/>
              <a:buNone/>
              <a:tabLst/>
              <a:defRPr sz="2800" b="1">
                <a:solidFill>
                  <a:schemeClr val="tx1"/>
                </a:solidFill>
              </a:defRPr>
            </a:lvl1pPr>
          </a:lstStyle>
          <a:p>
            <a:pPr lvl="0"/>
            <a:endParaRPr lang="de-DE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7926" y="6551613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921480-5A65-4983-84A9-E295889DD319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16/12/2019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90055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H" smtClean="0"/>
              <a:t>Click to edit Master text styles</a:t>
            </a:r>
          </a:p>
          <a:p>
            <a:pPr lvl="1"/>
            <a:r>
              <a:rPr lang="fr-CH" smtClean="0"/>
              <a:t>Second level</a:t>
            </a:r>
          </a:p>
          <a:p>
            <a:pPr lvl="2"/>
            <a:r>
              <a:rPr lang="fr-CH" smtClean="0"/>
              <a:t>Third level</a:t>
            </a:r>
          </a:p>
          <a:p>
            <a:pPr lvl="3"/>
            <a:r>
              <a:rPr lang="fr-CH" smtClean="0"/>
              <a:t>Fourth level</a:t>
            </a:r>
          </a:p>
          <a:p>
            <a:pPr lvl="4"/>
            <a:r>
              <a:rPr lang="fr-CH" smtClean="0"/>
              <a:t>Fifth level</a:t>
            </a:r>
            <a:endParaRPr lang="en-US"/>
          </a:p>
        </p:txBody>
      </p:sp>
      <p:sp>
        <p:nvSpPr>
          <p:cNvPr id="5" name="Title Placeholder 2"/>
          <p:cNvSpPr>
            <a:spLocks noGrp="1"/>
          </p:cNvSpPr>
          <p:nvPr>
            <p:ph type="title"/>
          </p:nvPr>
        </p:nvSpPr>
        <p:spPr>
          <a:xfrm>
            <a:off x="323528" y="908720"/>
            <a:ext cx="8229600" cy="864096"/>
          </a:xfrm>
          <a:prstGeom prst="rect">
            <a:avLst/>
          </a:prstGeom>
        </p:spPr>
        <p:txBody>
          <a:bodyPr lIns="91440" tIns="45720" rIns="91440" bIns="45720" rtlCol="0">
            <a:normAutofit/>
          </a:bodyPr>
          <a:lstStyle/>
          <a:p>
            <a:r>
              <a:rPr lang="fr-CH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9760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87624" y="1700808"/>
            <a:ext cx="7632848" cy="4608512"/>
          </a:xfrm>
        </p:spPr>
        <p:txBody>
          <a:bodyPr/>
          <a:lstStyle>
            <a:lvl1pPr>
              <a:spcBef>
                <a:spcPts val="300"/>
              </a:spcBef>
              <a:spcAft>
                <a:spcPts val="300"/>
              </a:spcAft>
              <a:buSzPct val="100000"/>
              <a:buFont typeface="Wingdings" pitchFamily="2" charset="2"/>
              <a:buChar char="§"/>
              <a:defRPr sz="2000" b="0"/>
            </a:lvl1pPr>
            <a:lvl2pPr>
              <a:spcBef>
                <a:spcPts val="300"/>
              </a:spcBef>
              <a:spcAft>
                <a:spcPts val="300"/>
              </a:spcAft>
              <a:buSzPct val="80000"/>
              <a:buFont typeface="Wingdings" pitchFamily="2" charset="2"/>
              <a:buChar char="Ø"/>
              <a:defRPr sz="1800" b="0"/>
            </a:lvl2pPr>
            <a:lvl3pPr>
              <a:spcBef>
                <a:spcPts val="300"/>
              </a:spcBef>
              <a:spcAft>
                <a:spcPts val="300"/>
              </a:spcAft>
              <a:defRPr sz="1600" b="0"/>
            </a:lvl3pPr>
            <a:lvl4pPr>
              <a:spcBef>
                <a:spcPts val="300"/>
              </a:spcBef>
              <a:spcAft>
                <a:spcPts val="300"/>
              </a:spcAft>
              <a:defRPr sz="1400" b="0"/>
            </a:lvl4pPr>
            <a:lvl5pPr>
              <a:spcBef>
                <a:spcPts val="300"/>
              </a:spcBef>
              <a:spcAft>
                <a:spcPts val="300"/>
              </a:spcAft>
              <a:defRPr sz="1200" b="0"/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 smtClean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0"/>
          </p:nvPr>
        </p:nvSpPr>
        <p:spPr>
          <a:xfrm>
            <a:off x="1187624" y="908720"/>
            <a:ext cx="7632848" cy="576064"/>
          </a:xfrm>
        </p:spPr>
        <p:txBody>
          <a:bodyPr anchor="ctr"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20000"/>
              <a:buFont typeface="Times" pitchFamily="18" charset="0"/>
              <a:buNone/>
              <a:tabLst/>
              <a:defRPr sz="2800" b="1">
                <a:solidFill>
                  <a:schemeClr val="tx1"/>
                </a:solidFill>
              </a:defRPr>
            </a:lvl1pPr>
          </a:lstStyle>
          <a:p>
            <a:pPr lvl="0"/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28152477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87624" y="1700808"/>
            <a:ext cx="7632848" cy="4608512"/>
          </a:xfrm>
        </p:spPr>
        <p:txBody>
          <a:bodyPr/>
          <a:lstStyle>
            <a:lvl1pPr>
              <a:spcBef>
                <a:spcPts val="300"/>
              </a:spcBef>
              <a:spcAft>
                <a:spcPts val="300"/>
              </a:spcAft>
              <a:buSzPct val="100000"/>
              <a:buFont typeface="Wingdings" pitchFamily="2" charset="2"/>
              <a:buChar char="§"/>
              <a:defRPr sz="2000" b="0"/>
            </a:lvl1pPr>
            <a:lvl2pPr>
              <a:spcBef>
                <a:spcPts val="300"/>
              </a:spcBef>
              <a:spcAft>
                <a:spcPts val="300"/>
              </a:spcAft>
              <a:buSzPct val="80000"/>
              <a:buFont typeface="Wingdings" pitchFamily="2" charset="2"/>
              <a:buChar char="Ø"/>
              <a:defRPr sz="1800" b="0"/>
            </a:lvl2pPr>
            <a:lvl3pPr>
              <a:spcBef>
                <a:spcPts val="300"/>
              </a:spcBef>
              <a:spcAft>
                <a:spcPts val="300"/>
              </a:spcAft>
              <a:defRPr sz="1600" b="0"/>
            </a:lvl3pPr>
            <a:lvl4pPr>
              <a:spcBef>
                <a:spcPts val="300"/>
              </a:spcBef>
              <a:spcAft>
                <a:spcPts val="300"/>
              </a:spcAft>
              <a:defRPr sz="1400" b="0"/>
            </a:lvl4pPr>
            <a:lvl5pPr>
              <a:spcBef>
                <a:spcPts val="300"/>
              </a:spcBef>
              <a:spcAft>
                <a:spcPts val="300"/>
              </a:spcAft>
              <a:defRPr sz="1200" b="0"/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 smtClean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0"/>
          </p:nvPr>
        </p:nvSpPr>
        <p:spPr>
          <a:xfrm>
            <a:off x="1187624" y="908720"/>
            <a:ext cx="7632848" cy="576064"/>
          </a:xfrm>
        </p:spPr>
        <p:txBody>
          <a:bodyPr anchor="ctr"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20000"/>
              <a:buFont typeface="Times" pitchFamily="18" charset="0"/>
              <a:buNone/>
              <a:tabLst/>
              <a:defRPr sz="2800" b="1">
                <a:solidFill>
                  <a:schemeClr val="tx1"/>
                </a:solidFill>
              </a:defRPr>
            </a:lvl1pPr>
          </a:lstStyle>
          <a:p>
            <a:pPr lvl="0"/>
            <a:endParaRPr lang="de-DE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7926" y="6551613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921480-5A65-4983-84A9-E295889DD319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16/12/2019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833947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921480-5A65-4983-84A9-E295889DD319}" type="datetimeFigureOut">
              <a:rPr kumimoji="0" lang="en-GB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16/12/2019</a:t>
            </a:fld>
            <a:endParaRPr kumimoji="0" lang="en-GB" sz="9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9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69E5926-35E2-49ED-A9E2-234739C03F3A}" type="slidenum">
              <a:rPr kumimoji="0" lang="de-DE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e-DE" sz="9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169656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Transition Slide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228600" y="2875002"/>
            <a:ext cx="6400800" cy="55399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228600" marR="0" lvl="0" indent="-228600" algn="l" rtl="0">
              <a:spcBef>
                <a:spcPts val="0"/>
              </a:spcBef>
              <a:spcAft>
                <a:spcPts val="0"/>
              </a:spcAft>
              <a:buNone/>
              <a:defRPr sz="3800" b="0" i="0" u="none" strike="noStrike" cap="none">
                <a:solidFill>
                  <a:srgbClr val="33669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28600" marR="0" lvl="1" indent="-228600" algn="l" rtl="0">
              <a:spcBef>
                <a:spcPts val="0"/>
              </a:spcBef>
              <a:spcAft>
                <a:spcPts val="0"/>
              </a:spcAft>
              <a:buNone/>
              <a:defRPr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228600" marR="0" lvl="2" indent="-228600" algn="l" rtl="0">
              <a:spcBef>
                <a:spcPts val="0"/>
              </a:spcBef>
              <a:spcAft>
                <a:spcPts val="0"/>
              </a:spcAft>
              <a:buNone/>
              <a:defRPr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28600" marR="0" lvl="3" indent="-228600" algn="l" rtl="0">
              <a:spcBef>
                <a:spcPts val="0"/>
              </a:spcBef>
              <a:spcAft>
                <a:spcPts val="0"/>
              </a:spcAft>
              <a:buNone/>
              <a:defRPr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" marR="0" lvl="4" indent="-228600" algn="l" rtl="0">
              <a:spcBef>
                <a:spcPts val="0"/>
              </a:spcBef>
              <a:spcAft>
                <a:spcPts val="0"/>
              </a:spcAft>
              <a:buNone/>
              <a:defRPr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685800" marR="0" lvl="5" indent="-228600" algn="l" rtl="0">
              <a:spcBef>
                <a:spcPts val="0"/>
              </a:spcBef>
              <a:spcAft>
                <a:spcPts val="0"/>
              </a:spcAft>
              <a:buNone/>
              <a:defRPr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143000" marR="0" lvl="6" indent="-228600" algn="l" rtl="0">
              <a:spcBef>
                <a:spcPts val="0"/>
              </a:spcBef>
              <a:spcAft>
                <a:spcPts val="0"/>
              </a:spcAft>
              <a:buNone/>
              <a:defRPr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600200" marR="0" lvl="7" indent="-228600" algn="l" rtl="0">
              <a:spcBef>
                <a:spcPts val="0"/>
              </a:spcBef>
              <a:spcAft>
                <a:spcPts val="0"/>
              </a:spcAft>
              <a:buNone/>
              <a:defRPr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2057400" marR="0" lvl="8" indent="-228600" algn="l" rtl="0">
              <a:spcBef>
                <a:spcPts val="0"/>
              </a:spcBef>
              <a:spcAft>
                <a:spcPts val="0"/>
              </a:spcAft>
              <a:buNone/>
              <a:defRPr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32663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87624" y="1700808"/>
            <a:ext cx="7632848" cy="4608512"/>
          </a:xfrm>
        </p:spPr>
        <p:txBody>
          <a:bodyPr/>
          <a:lstStyle>
            <a:lvl1pPr>
              <a:spcBef>
                <a:spcPts val="300"/>
              </a:spcBef>
              <a:spcAft>
                <a:spcPts val="300"/>
              </a:spcAft>
              <a:buSzPct val="100000"/>
              <a:buFont typeface="Wingdings" pitchFamily="2" charset="2"/>
              <a:buChar char="§"/>
              <a:defRPr sz="2000" b="0"/>
            </a:lvl1pPr>
            <a:lvl2pPr>
              <a:spcBef>
                <a:spcPts val="300"/>
              </a:spcBef>
              <a:spcAft>
                <a:spcPts val="300"/>
              </a:spcAft>
              <a:buSzPct val="80000"/>
              <a:buFont typeface="Wingdings" pitchFamily="2" charset="2"/>
              <a:buChar char="Ø"/>
              <a:defRPr sz="1800" b="0"/>
            </a:lvl2pPr>
            <a:lvl3pPr>
              <a:spcBef>
                <a:spcPts val="300"/>
              </a:spcBef>
              <a:spcAft>
                <a:spcPts val="300"/>
              </a:spcAft>
              <a:defRPr sz="1600" b="0"/>
            </a:lvl3pPr>
            <a:lvl4pPr>
              <a:spcBef>
                <a:spcPts val="300"/>
              </a:spcBef>
              <a:spcAft>
                <a:spcPts val="300"/>
              </a:spcAft>
              <a:defRPr sz="1400" b="0"/>
            </a:lvl4pPr>
            <a:lvl5pPr>
              <a:spcBef>
                <a:spcPts val="300"/>
              </a:spcBef>
              <a:spcAft>
                <a:spcPts val="300"/>
              </a:spcAft>
              <a:defRPr sz="1200" b="0"/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 smtClean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0"/>
          </p:nvPr>
        </p:nvSpPr>
        <p:spPr>
          <a:xfrm>
            <a:off x="1187624" y="908720"/>
            <a:ext cx="7632848" cy="576064"/>
          </a:xfrm>
        </p:spPr>
        <p:txBody>
          <a:bodyPr anchor="ctr"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20000"/>
              <a:buFont typeface="Times" pitchFamily="18" charset="0"/>
              <a:buNone/>
              <a:tabLst/>
              <a:defRPr sz="2800" b="1">
                <a:solidFill>
                  <a:schemeClr val="tx1"/>
                </a:solidFill>
              </a:defRPr>
            </a:lvl1pPr>
          </a:lstStyle>
          <a:p>
            <a:pPr lvl="0"/>
            <a:endParaRPr lang="de-DE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7926" y="6551613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fld id="{13921480-5A65-4983-84A9-E295889DD319}" type="datetimeFigureOut">
              <a:rPr lang="en-GB" smtClean="0">
                <a:solidFill>
                  <a:prstClr val="black"/>
                </a:solidFill>
              </a:rPr>
              <a:pPr/>
              <a:t>16/12/2019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36632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87624" y="1700808"/>
            <a:ext cx="7632848" cy="4608512"/>
          </a:xfrm>
        </p:spPr>
        <p:txBody>
          <a:bodyPr/>
          <a:lstStyle>
            <a:lvl1pPr>
              <a:spcBef>
                <a:spcPts val="300"/>
              </a:spcBef>
              <a:spcAft>
                <a:spcPts val="300"/>
              </a:spcAft>
              <a:buSzPct val="100000"/>
              <a:buFont typeface="Wingdings" pitchFamily="2" charset="2"/>
              <a:buChar char="§"/>
              <a:defRPr sz="2000" b="0"/>
            </a:lvl1pPr>
            <a:lvl2pPr>
              <a:spcBef>
                <a:spcPts val="300"/>
              </a:spcBef>
              <a:spcAft>
                <a:spcPts val="300"/>
              </a:spcAft>
              <a:buSzPct val="80000"/>
              <a:buFont typeface="Wingdings" pitchFamily="2" charset="2"/>
              <a:buChar char="Ø"/>
              <a:defRPr sz="1800" b="0"/>
            </a:lvl2pPr>
            <a:lvl3pPr>
              <a:spcBef>
                <a:spcPts val="300"/>
              </a:spcBef>
              <a:spcAft>
                <a:spcPts val="300"/>
              </a:spcAft>
              <a:defRPr sz="1600" b="0"/>
            </a:lvl3pPr>
            <a:lvl4pPr>
              <a:spcBef>
                <a:spcPts val="300"/>
              </a:spcBef>
              <a:spcAft>
                <a:spcPts val="300"/>
              </a:spcAft>
              <a:defRPr sz="1400" b="0"/>
            </a:lvl4pPr>
            <a:lvl5pPr>
              <a:spcBef>
                <a:spcPts val="300"/>
              </a:spcBef>
              <a:spcAft>
                <a:spcPts val="300"/>
              </a:spcAft>
              <a:defRPr sz="1200" b="0"/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 smtClean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0"/>
          </p:nvPr>
        </p:nvSpPr>
        <p:spPr>
          <a:xfrm>
            <a:off x="1187624" y="908720"/>
            <a:ext cx="7632848" cy="576064"/>
          </a:xfrm>
        </p:spPr>
        <p:txBody>
          <a:bodyPr anchor="ctr"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20000"/>
              <a:buFont typeface="Times" pitchFamily="18" charset="0"/>
              <a:buNone/>
              <a:tabLst/>
              <a:defRPr sz="2800" b="1">
                <a:solidFill>
                  <a:schemeClr val="tx1"/>
                </a:solidFill>
              </a:defRPr>
            </a:lvl1pPr>
          </a:lstStyle>
          <a:p>
            <a:pPr lvl="0"/>
            <a:endParaRPr lang="de-DE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7926" y="6551613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fld id="{13921480-5A65-4983-84A9-E295889DD319}" type="datetimeFigureOut">
              <a:rPr lang="en-GB" smtClean="0">
                <a:solidFill>
                  <a:prstClr val="black"/>
                </a:solidFill>
              </a:rPr>
              <a:pPr/>
              <a:t>16/12/2019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55627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921480-5A65-4983-84A9-E295889DD319}" type="datetimeFigureOut">
              <a:rPr kumimoji="0" lang="en-GB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16/12/2019</a:t>
            </a:fld>
            <a:endParaRPr kumimoji="0" lang="en-GB" sz="9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9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69E5926-35E2-49ED-A9E2-234739C03F3A}" type="slidenum">
              <a:rPr kumimoji="0" lang="de-DE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e-DE" sz="9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072152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901962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pieren 7"/>
          <p:cNvGrpSpPr>
            <a:grpSpLocks/>
          </p:cNvGrpSpPr>
          <p:nvPr userDrawn="1"/>
        </p:nvGrpSpPr>
        <p:grpSpPr bwMode="auto">
          <a:xfrm>
            <a:off x="0" y="2844800"/>
            <a:ext cx="9144000" cy="1657350"/>
            <a:chOff x="0" y="3497626"/>
            <a:chExt cx="9144000" cy="1656184"/>
          </a:xfrm>
        </p:grpSpPr>
        <p:pic>
          <p:nvPicPr>
            <p:cNvPr id="7" name="Picture 75" descr="ppt_title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497626"/>
              <a:ext cx="7020272" cy="1656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75" descr="ppt_title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95528" y="3497626"/>
              <a:ext cx="4248472" cy="1656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6" name="Zástupný symbol pro obsah 5"/>
          <p:cNvSpPr>
            <a:spLocks noGrp="1"/>
          </p:cNvSpPr>
          <p:nvPr>
            <p:ph sz="quarter" idx="10"/>
          </p:nvPr>
        </p:nvSpPr>
        <p:spPr>
          <a:xfrm>
            <a:off x="3000364" y="3214686"/>
            <a:ext cx="5357850" cy="914400"/>
          </a:xfrm>
        </p:spPr>
        <p:txBody>
          <a:bodyPr anchor="ctr"/>
          <a:lstStyle>
            <a:lvl1pPr>
              <a:buNone/>
              <a:defRPr/>
            </a:lvl1pPr>
            <a:lvl5pPr marL="228600" indent="-228600" algn="l">
              <a:buNone/>
              <a:defRPr sz="2400" b="1" baseline="0">
                <a:latin typeface="+mj-lt"/>
              </a:defRPr>
            </a:lvl5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14" name="Nadpis 13"/>
          <p:cNvSpPr>
            <a:spLocks noGrp="1"/>
          </p:cNvSpPr>
          <p:nvPr>
            <p:ph type="title"/>
          </p:nvPr>
        </p:nvSpPr>
        <p:spPr>
          <a:xfrm>
            <a:off x="3000364" y="4572008"/>
            <a:ext cx="5736700" cy="2143140"/>
          </a:xfrm>
        </p:spPr>
        <p:txBody>
          <a:bodyPr/>
          <a:lstStyle>
            <a:lvl1pPr algn="r">
              <a:defRPr sz="2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9" name="Zástupný symbol pro obsah 18"/>
          <p:cNvSpPr>
            <a:spLocks noGrp="1"/>
          </p:cNvSpPr>
          <p:nvPr>
            <p:ph sz="quarter" idx="12"/>
          </p:nvPr>
        </p:nvSpPr>
        <p:spPr>
          <a:xfrm>
            <a:off x="377176" y="5214950"/>
            <a:ext cx="2194560" cy="571514"/>
          </a:xfrm>
        </p:spPr>
        <p:txBody>
          <a:bodyPr/>
          <a:lstStyle>
            <a:lvl1pPr marL="0" indent="0" algn="ctr">
              <a:buNone/>
              <a:defRPr sz="2000" b="1" u="sng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857473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921480-5A65-4983-84A9-E295889DD319}" type="datetimeFigureOut">
              <a:rPr kumimoji="0" lang="en-GB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16/12/2019</a:t>
            </a:fld>
            <a:endParaRPr kumimoji="0" lang="en-GB" sz="9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9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69E5926-35E2-49ED-A9E2-234739C03F3A}" type="slidenum">
              <a:rPr kumimoji="0" lang="de-DE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e-DE" sz="9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08999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615274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87624" y="1700808"/>
            <a:ext cx="7632848" cy="4608512"/>
          </a:xfrm>
        </p:spPr>
        <p:txBody>
          <a:bodyPr/>
          <a:lstStyle>
            <a:lvl1pPr>
              <a:spcBef>
                <a:spcPts val="300"/>
              </a:spcBef>
              <a:spcAft>
                <a:spcPts val="300"/>
              </a:spcAft>
              <a:buSzPct val="100000"/>
              <a:buFont typeface="Wingdings" pitchFamily="2" charset="2"/>
              <a:buChar char="§"/>
              <a:defRPr sz="2000" b="0"/>
            </a:lvl1pPr>
            <a:lvl2pPr>
              <a:spcBef>
                <a:spcPts val="300"/>
              </a:spcBef>
              <a:spcAft>
                <a:spcPts val="300"/>
              </a:spcAft>
              <a:buSzPct val="80000"/>
              <a:buFont typeface="Wingdings" pitchFamily="2" charset="2"/>
              <a:buChar char="Ø"/>
              <a:defRPr sz="1800" b="0"/>
            </a:lvl2pPr>
            <a:lvl3pPr>
              <a:spcBef>
                <a:spcPts val="300"/>
              </a:spcBef>
              <a:spcAft>
                <a:spcPts val="300"/>
              </a:spcAft>
              <a:defRPr sz="1600" b="0"/>
            </a:lvl3pPr>
            <a:lvl4pPr>
              <a:spcBef>
                <a:spcPts val="300"/>
              </a:spcBef>
              <a:spcAft>
                <a:spcPts val="300"/>
              </a:spcAft>
              <a:defRPr sz="1400" b="0"/>
            </a:lvl4pPr>
            <a:lvl5pPr>
              <a:spcBef>
                <a:spcPts val="300"/>
              </a:spcBef>
              <a:spcAft>
                <a:spcPts val="300"/>
              </a:spcAft>
              <a:defRPr sz="1200" b="0"/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 smtClean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0"/>
          </p:nvPr>
        </p:nvSpPr>
        <p:spPr>
          <a:xfrm>
            <a:off x="1187624" y="908720"/>
            <a:ext cx="7632848" cy="576064"/>
          </a:xfrm>
        </p:spPr>
        <p:txBody>
          <a:bodyPr anchor="ctr"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20000"/>
              <a:buFont typeface="Times" pitchFamily="18" charset="0"/>
              <a:buNone/>
              <a:tabLst/>
              <a:defRPr sz="2800" b="1">
                <a:solidFill>
                  <a:schemeClr val="tx1"/>
                </a:solidFill>
              </a:defRPr>
            </a:lvl1pPr>
          </a:lstStyle>
          <a:p>
            <a:pPr lvl="0"/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4109874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Transition Slide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228600" y="2875002"/>
            <a:ext cx="6400800" cy="55399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228600" marR="0" lvl="0" indent="-228600" algn="l" rtl="0">
              <a:spcBef>
                <a:spcPts val="0"/>
              </a:spcBef>
              <a:spcAft>
                <a:spcPts val="0"/>
              </a:spcAft>
              <a:buNone/>
              <a:defRPr sz="3800" b="0" i="0" u="none" strike="noStrike" cap="none">
                <a:solidFill>
                  <a:srgbClr val="33669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28600" marR="0" lvl="1" indent="-228600" algn="l" rtl="0">
              <a:spcBef>
                <a:spcPts val="0"/>
              </a:spcBef>
              <a:spcAft>
                <a:spcPts val="0"/>
              </a:spcAft>
              <a:buNone/>
              <a:defRPr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228600" marR="0" lvl="2" indent="-228600" algn="l" rtl="0">
              <a:spcBef>
                <a:spcPts val="0"/>
              </a:spcBef>
              <a:spcAft>
                <a:spcPts val="0"/>
              </a:spcAft>
              <a:buNone/>
              <a:defRPr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28600" marR="0" lvl="3" indent="-228600" algn="l" rtl="0">
              <a:spcBef>
                <a:spcPts val="0"/>
              </a:spcBef>
              <a:spcAft>
                <a:spcPts val="0"/>
              </a:spcAft>
              <a:buNone/>
              <a:defRPr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" marR="0" lvl="4" indent="-228600" algn="l" rtl="0">
              <a:spcBef>
                <a:spcPts val="0"/>
              </a:spcBef>
              <a:spcAft>
                <a:spcPts val="0"/>
              </a:spcAft>
              <a:buNone/>
              <a:defRPr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685800" marR="0" lvl="5" indent="-228600" algn="l" rtl="0">
              <a:spcBef>
                <a:spcPts val="0"/>
              </a:spcBef>
              <a:spcAft>
                <a:spcPts val="0"/>
              </a:spcAft>
              <a:buNone/>
              <a:defRPr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143000" marR="0" lvl="6" indent="-228600" algn="l" rtl="0">
              <a:spcBef>
                <a:spcPts val="0"/>
              </a:spcBef>
              <a:spcAft>
                <a:spcPts val="0"/>
              </a:spcAft>
              <a:buNone/>
              <a:defRPr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600200" marR="0" lvl="7" indent="-228600" algn="l" rtl="0">
              <a:spcBef>
                <a:spcPts val="0"/>
              </a:spcBef>
              <a:spcAft>
                <a:spcPts val="0"/>
              </a:spcAft>
              <a:buNone/>
              <a:defRPr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2057400" marR="0" lvl="8" indent="-228600" algn="l" rtl="0">
              <a:spcBef>
                <a:spcPts val="0"/>
              </a:spcBef>
              <a:spcAft>
                <a:spcPts val="0"/>
              </a:spcAft>
              <a:buNone/>
              <a:defRPr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66832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87624" y="1700808"/>
            <a:ext cx="7632848" cy="4608512"/>
          </a:xfrm>
        </p:spPr>
        <p:txBody>
          <a:bodyPr/>
          <a:lstStyle>
            <a:lvl1pPr>
              <a:spcBef>
                <a:spcPts val="300"/>
              </a:spcBef>
              <a:spcAft>
                <a:spcPts val="300"/>
              </a:spcAft>
              <a:buSzPct val="100000"/>
              <a:buFont typeface="Wingdings" pitchFamily="2" charset="2"/>
              <a:buChar char="§"/>
              <a:defRPr sz="2000" b="0"/>
            </a:lvl1pPr>
            <a:lvl2pPr>
              <a:spcBef>
                <a:spcPts val="300"/>
              </a:spcBef>
              <a:spcAft>
                <a:spcPts val="300"/>
              </a:spcAft>
              <a:buSzPct val="80000"/>
              <a:buFont typeface="Wingdings" pitchFamily="2" charset="2"/>
              <a:buChar char="Ø"/>
              <a:defRPr sz="1800" b="0"/>
            </a:lvl2pPr>
            <a:lvl3pPr>
              <a:spcBef>
                <a:spcPts val="300"/>
              </a:spcBef>
              <a:spcAft>
                <a:spcPts val="300"/>
              </a:spcAft>
              <a:defRPr sz="1600" b="0"/>
            </a:lvl3pPr>
            <a:lvl4pPr>
              <a:spcBef>
                <a:spcPts val="300"/>
              </a:spcBef>
              <a:spcAft>
                <a:spcPts val="300"/>
              </a:spcAft>
              <a:defRPr sz="1400" b="0"/>
            </a:lvl4pPr>
            <a:lvl5pPr>
              <a:spcBef>
                <a:spcPts val="300"/>
              </a:spcBef>
              <a:spcAft>
                <a:spcPts val="300"/>
              </a:spcAft>
              <a:defRPr sz="1200" b="0"/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 smtClean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0"/>
          </p:nvPr>
        </p:nvSpPr>
        <p:spPr>
          <a:xfrm>
            <a:off x="1187624" y="908720"/>
            <a:ext cx="7632848" cy="576064"/>
          </a:xfrm>
        </p:spPr>
        <p:txBody>
          <a:bodyPr anchor="ctr"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20000"/>
              <a:buFont typeface="Times" pitchFamily="18" charset="0"/>
              <a:buNone/>
              <a:tabLst/>
              <a:defRPr sz="2800" b="1">
                <a:solidFill>
                  <a:schemeClr val="tx1"/>
                </a:solidFill>
              </a:defRPr>
            </a:lvl1pPr>
          </a:lstStyle>
          <a:p>
            <a:pPr lvl="0"/>
            <a:endParaRPr lang="de-DE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7926" y="6551613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fld id="{13921480-5A65-4983-84A9-E295889DD319}" type="datetimeFigureOut">
              <a:rPr lang="en-GB" smtClean="0">
                <a:solidFill>
                  <a:prstClr val="black"/>
                </a:solidFill>
              </a:rPr>
              <a:pPr/>
              <a:t>16/12/2019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47998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87624" y="1700808"/>
            <a:ext cx="7632848" cy="4608512"/>
          </a:xfrm>
        </p:spPr>
        <p:txBody>
          <a:bodyPr/>
          <a:lstStyle>
            <a:lvl1pPr>
              <a:spcBef>
                <a:spcPts val="300"/>
              </a:spcBef>
              <a:spcAft>
                <a:spcPts val="300"/>
              </a:spcAft>
              <a:buSzPct val="100000"/>
              <a:buFont typeface="Wingdings" pitchFamily="2" charset="2"/>
              <a:buChar char="§"/>
              <a:defRPr sz="2000" b="0"/>
            </a:lvl1pPr>
            <a:lvl2pPr>
              <a:spcBef>
                <a:spcPts val="300"/>
              </a:spcBef>
              <a:spcAft>
                <a:spcPts val="300"/>
              </a:spcAft>
              <a:buSzPct val="80000"/>
              <a:buFont typeface="Wingdings" pitchFamily="2" charset="2"/>
              <a:buChar char="Ø"/>
              <a:defRPr sz="1800" b="0"/>
            </a:lvl2pPr>
            <a:lvl3pPr>
              <a:spcBef>
                <a:spcPts val="300"/>
              </a:spcBef>
              <a:spcAft>
                <a:spcPts val="300"/>
              </a:spcAft>
              <a:defRPr sz="1600" b="0"/>
            </a:lvl3pPr>
            <a:lvl4pPr>
              <a:spcBef>
                <a:spcPts val="300"/>
              </a:spcBef>
              <a:spcAft>
                <a:spcPts val="300"/>
              </a:spcAft>
              <a:defRPr sz="1400" b="0"/>
            </a:lvl4pPr>
            <a:lvl5pPr>
              <a:spcBef>
                <a:spcPts val="300"/>
              </a:spcBef>
              <a:spcAft>
                <a:spcPts val="300"/>
              </a:spcAft>
              <a:defRPr sz="1200" b="0"/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 smtClean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0"/>
          </p:nvPr>
        </p:nvSpPr>
        <p:spPr>
          <a:xfrm>
            <a:off x="1187624" y="908720"/>
            <a:ext cx="7632848" cy="576064"/>
          </a:xfrm>
        </p:spPr>
        <p:txBody>
          <a:bodyPr anchor="ctr"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20000"/>
              <a:buFont typeface="Times" pitchFamily="18" charset="0"/>
              <a:buNone/>
              <a:tabLst/>
              <a:defRPr sz="2800" b="1">
                <a:solidFill>
                  <a:schemeClr val="tx1"/>
                </a:solidFill>
              </a:defRPr>
            </a:lvl1pPr>
          </a:lstStyle>
          <a:p>
            <a:pPr lvl="0"/>
            <a:endParaRPr lang="de-DE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7926" y="6551613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fld id="{13921480-5A65-4983-84A9-E295889DD319}" type="datetimeFigureOut">
              <a:rPr lang="en-GB" smtClean="0">
                <a:solidFill>
                  <a:prstClr val="black"/>
                </a:solidFill>
              </a:rPr>
              <a:pPr/>
              <a:t>16/12/2019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50483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921480-5A65-4983-84A9-E295889DD319}" type="datetimeFigureOut">
              <a:rPr kumimoji="0" lang="en-GB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16/12/2019</a:t>
            </a:fld>
            <a:endParaRPr kumimoji="0" lang="en-GB" sz="9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9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69E5926-35E2-49ED-A9E2-234739C03F3A}" type="slidenum">
              <a:rPr kumimoji="0" lang="de-DE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e-DE" sz="9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7302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87624" y="1700808"/>
            <a:ext cx="7632848" cy="4608512"/>
          </a:xfrm>
        </p:spPr>
        <p:txBody>
          <a:bodyPr/>
          <a:lstStyle>
            <a:lvl1pPr>
              <a:spcBef>
                <a:spcPts val="300"/>
              </a:spcBef>
              <a:spcAft>
                <a:spcPts val="300"/>
              </a:spcAft>
              <a:buSzPct val="100000"/>
              <a:buFont typeface="Wingdings" pitchFamily="2" charset="2"/>
              <a:buChar char="§"/>
              <a:defRPr sz="2000" b="0"/>
            </a:lvl1pPr>
            <a:lvl2pPr>
              <a:spcBef>
                <a:spcPts val="300"/>
              </a:spcBef>
              <a:spcAft>
                <a:spcPts val="300"/>
              </a:spcAft>
              <a:buSzPct val="80000"/>
              <a:buFont typeface="Wingdings" pitchFamily="2" charset="2"/>
              <a:buChar char="Ø"/>
              <a:defRPr sz="1800" b="0"/>
            </a:lvl2pPr>
            <a:lvl3pPr>
              <a:spcBef>
                <a:spcPts val="300"/>
              </a:spcBef>
              <a:spcAft>
                <a:spcPts val="300"/>
              </a:spcAft>
              <a:defRPr sz="1600" b="0"/>
            </a:lvl3pPr>
            <a:lvl4pPr>
              <a:spcBef>
                <a:spcPts val="300"/>
              </a:spcBef>
              <a:spcAft>
                <a:spcPts val="300"/>
              </a:spcAft>
              <a:defRPr sz="1400" b="0"/>
            </a:lvl4pPr>
            <a:lvl5pPr>
              <a:spcBef>
                <a:spcPts val="300"/>
              </a:spcBef>
              <a:spcAft>
                <a:spcPts val="300"/>
              </a:spcAft>
              <a:defRPr sz="1200" b="0"/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 smtClean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0"/>
          </p:nvPr>
        </p:nvSpPr>
        <p:spPr>
          <a:xfrm>
            <a:off x="1187624" y="908720"/>
            <a:ext cx="7632848" cy="576064"/>
          </a:xfrm>
        </p:spPr>
        <p:txBody>
          <a:bodyPr anchor="ctr"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20000"/>
              <a:buFont typeface="Times" pitchFamily="18" charset="0"/>
              <a:buNone/>
              <a:tabLst/>
              <a:defRPr sz="2800" b="1">
                <a:solidFill>
                  <a:schemeClr val="tx1"/>
                </a:solidFill>
              </a:defRPr>
            </a:lvl1pPr>
          </a:lstStyle>
          <a:p>
            <a:pPr lvl="0"/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4224380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922610"/>
            <a:ext cx="8295258" cy="850206"/>
          </a:xfrm>
        </p:spPr>
        <p:txBody>
          <a:bodyPr/>
          <a:lstStyle>
            <a:lvl1pPr>
              <a:defRPr b="1"/>
            </a:lvl1pPr>
          </a:lstStyle>
          <a:p>
            <a:r>
              <a:rPr lang="fr-CH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772815"/>
            <a:ext cx="8284914" cy="4351759"/>
          </a:xfrm>
        </p:spPr>
        <p:txBody>
          <a:bodyPr/>
          <a:lstStyle>
            <a:lvl1pPr>
              <a:buFont typeface="Arial"/>
              <a:buChar char="•"/>
              <a:defRPr sz="2000"/>
            </a:lvl1pPr>
            <a:lvl2pPr>
              <a:buFont typeface="Arial"/>
              <a:buChar char="•"/>
              <a:defRPr sz="1800"/>
            </a:lvl2pPr>
            <a:lvl3pPr marL="1257300" indent="-342900">
              <a:buFont typeface="Arial"/>
              <a:buChar char="•"/>
              <a:defRPr/>
            </a:lvl3pPr>
          </a:lstStyle>
          <a:p>
            <a:pPr lvl="0"/>
            <a:r>
              <a:rPr lang="fr-CH" dirty="0" smtClean="0"/>
              <a:t>Click to edit Master text styles</a:t>
            </a:r>
          </a:p>
          <a:p>
            <a:pPr lvl="1"/>
            <a:r>
              <a:rPr lang="fr-CH" dirty="0" smtClean="0"/>
              <a:t>Second level</a:t>
            </a:r>
          </a:p>
          <a:p>
            <a:pPr lvl="2"/>
            <a:r>
              <a:rPr lang="fr-CH" dirty="0" smtClean="0"/>
              <a:t>Third level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1187450" y="116632"/>
            <a:ext cx="6624638" cy="575518"/>
          </a:xfrm>
        </p:spPr>
        <p:txBody>
          <a:bodyPr anchor="ctr"/>
          <a:lstStyle>
            <a:lvl1pPr algn="ctr">
              <a:spcAft>
                <a:spcPts val="0"/>
              </a:spcAft>
              <a:defRPr sz="2400" b="1"/>
            </a:lvl1pPr>
            <a:lvl2pPr algn="ctr">
              <a:defRPr sz="2400"/>
            </a:lvl2pPr>
            <a:lvl3pPr algn="ctr">
              <a:defRPr sz="2400"/>
            </a:lvl3pPr>
            <a:lvl4pPr algn="ctr">
              <a:defRPr sz="2400"/>
            </a:lvl4pPr>
            <a:lvl5pPr algn="ctr">
              <a:defRPr sz="2400"/>
            </a:lvl5pPr>
          </a:lstStyle>
          <a:p>
            <a:pPr lvl="0"/>
            <a:r>
              <a:rPr lang="fr-CH" dirty="0" smtClean="0"/>
              <a:t>Click to edit Master text styles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9771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H" smtClean="0"/>
              <a:t>Click to edit Master text styles</a:t>
            </a:r>
          </a:p>
          <a:p>
            <a:pPr lvl="1"/>
            <a:r>
              <a:rPr lang="fr-CH" smtClean="0"/>
              <a:t>Second level</a:t>
            </a:r>
          </a:p>
          <a:p>
            <a:pPr lvl="2"/>
            <a:r>
              <a:rPr lang="fr-CH" smtClean="0"/>
              <a:t>Third level</a:t>
            </a:r>
          </a:p>
          <a:p>
            <a:pPr lvl="3"/>
            <a:r>
              <a:rPr lang="fr-CH" smtClean="0"/>
              <a:t>Fourth level</a:t>
            </a:r>
          </a:p>
          <a:p>
            <a:pPr lvl="4"/>
            <a:r>
              <a:rPr lang="fr-CH" smtClean="0"/>
              <a:t>Fifth level</a:t>
            </a:r>
            <a:endParaRPr lang="en-US"/>
          </a:p>
        </p:txBody>
      </p:sp>
      <p:sp>
        <p:nvSpPr>
          <p:cNvPr id="5" name="Title Placeholder 2"/>
          <p:cNvSpPr>
            <a:spLocks noGrp="1"/>
          </p:cNvSpPr>
          <p:nvPr>
            <p:ph type="title"/>
          </p:nvPr>
        </p:nvSpPr>
        <p:spPr>
          <a:xfrm>
            <a:off x="323528" y="908720"/>
            <a:ext cx="8229600" cy="864096"/>
          </a:xfrm>
          <a:prstGeom prst="rect">
            <a:avLst/>
          </a:prstGeom>
        </p:spPr>
        <p:txBody>
          <a:bodyPr lIns="91440" tIns="45720" rIns="91440" bIns="45720" rtlCol="0">
            <a:normAutofit/>
          </a:bodyPr>
          <a:lstStyle/>
          <a:p>
            <a:r>
              <a:rPr lang="fr-CH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351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microsoft.com/office/2007/relationships/hdphoto" Target="../media/hdphoto1.wdp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921480-5A65-4983-84A9-E295889DD319}" type="datetimeFigureOut">
              <a:rPr kumimoji="0" lang="en-GB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16/12/2019</a:t>
            </a:fld>
            <a:endParaRPr kumimoji="0" lang="en-GB" sz="9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9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69E5926-35E2-49ED-A9E2-234739C03F3A}" type="slidenum">
              <a:rPr kumimoji="0" lang="de-DE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e-DE" sz="9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Abgerundetes Rechteck 6"/>
          <p:cNvSpPr/>
          <p:nvPr userDrawn="1"/>
        </p:nvSpPr>
        <p:spPr bwMode="auto">
          <a:xfrm>
            <a:off x="220675" y="6528093"/>
            <a:ext cx="912676" cy="300519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uf der gleichen Seite des Rechtecks liegende Ecken abrunden 7"/>
          <p:cNvSpPr/>
          <p:nvPr userDrawn="1"/>
        </p:nvSpPr>
        <p:spPr bwMode="auto">
          <a:xfrm rot="5400000" flipV="1">
            <a:off x="5003707" y="2697465"/>
            <a:ext cx="324037" cy="7956552"/>
          </a:xfrm>
          <a:prstGeom prst="round2SameRect">
            <a:avLst/>
          </a:prstGeom>
          <a:solidFill>
            <a:srgbClr val="BAD9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Auf der gleichen Seite des Rechtecks liegende Ecken abrunden 8"/>
          <p:cNvSpPr/>
          <p:nvPr userDrawn="1"/>
        </p:nvSpPr>
        <p:spPr bwMode="auto">
          <a:xfrm rot="16200000" flipV="1">
            <a:off x="-227931" y="357264"/>
            <a:ext cx="648074" cy="166810"/>
          </a:xfrm>
          <a:prstGeom prst="round2SameRect">
            <a:avLst/>
          </a:prstGeom>
          <a:solidFill>
            <a:srgbClr val="BAD9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Auf der gleichen Seite des Rechtecks liegende Ecken abrunden 9"/>
          <p:cNvSpPr/>
          <p:nvPr userDrawn="1"/>
        </p:nvSpPr>
        <p:spPr bwMode="auto">
          <a:xfrm rot="5400000" flipV="1">
            <a:off x="4841688" y="-3537606"/>
            <a:ext cx="648074" cy="7956550"/>
          </a:xfrm>
          <a:prstGeom prst="round2SameRect">
            <a:avLst>
              <a:gd name="adj1" fmla="val 7349"/>
              <a:gd name="adj2" fmla="val 0"/>
            </a:avLst>
          </a:prstGeom>
          <a:solidFill>
            <a:srgbClr val="BAD9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1" name="Picture 2" descr="C:\Users\seoane_ant\NaSa\FSM4 Flyer\susana_logotype_cmyk_print_1200dpi-1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rightnessContrast brigh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301" y="116632"/>
            <a:ext cx="854050" cy="648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Auf der gleichen Seite des Rechtecks liegende Ecken abrunden 11"/>
          <p:cNvSpPr/>
          <p:nvPr userDrawn="1"/>
        </p:nvSpPr>
        <p:spPr bwMode="auto">
          <a:xfrm rot="16200000" flipV="1">
            <a:off x="-67499" y="6597181"/>
            <a:ext cx="324037" cy="166812"/>
          </a:xfrm>
          <a:prstGeom prst="round2SameRect">
            <a:avLst/>
          </a:prstGeom>
          <a:solidFill>
            <a:srgbClr val="BAD9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13399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57" r:id="rId7"/>
    <p:sldLayoutId id="2147483661" r:id="rId8"/>
    <p:sldLayoutId id="2147483674" r:id="rId9"/>
    <p:sldLayoutId id="2147483675" r:id="rId10"/>
    <p:sldLayoutId id="2147483676" r:id="rId11"/>
  </p:sldLayoutIdLst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921480-5A65-4983-84A9-E295889DD319}" type="datetimeFigureOut">
              <a:rPr kumimoji="0" lang="en-GB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16/12/2019</a:t>
            </a:fld>
            <a:endParaRPr kumimoji="0" lang="en-GB" sz="9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9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69E5926-35E2-49ED-A9E2-234739C03F3A}" type="slidenum">
              <a:rPr kumimoji="0" lang="de-DE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e-DE" sz="9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Abgerundetes Rechteck 6"/>
          <p:cNvSpPr/>
          <p:nvPr userDrawn="1"/>
        </p:nvSpPr>
        <p:spPr bwMode="auto">
          <a:xfrm>
            <a:off x="220675" y="6528093"/>
            <a:ext cx="912676" cy="300519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uf der gleichen Seite des Rechtecks liegende Ecken abrunden 7"/>
          <p:cNvSpPr/>
          <p:nvPr userDrawn="1"/>
        </p:nvSpPr>
        <p:spPr bwMode="auto">
          <a:xfrm rot="5400000" flipV="1">
            <a:off x="5003707" y="2697465"/>
            <a:ext cx="324037" cy="7956552"/>
          </a:xfrm>
          <a:prstGeom prst="round2SameRect">
            <a:avLst/>
          </a:prstGeom>
          <a:solidFill>
            <a:srgbClr val="BAD9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Auf der gleichen Seite des Rechtecks liegende Ecken abrunden 8"/>
          <p:cNvSpPr/>
          <p:nvPr userDrawn="1"/>
        </p:nvSpPr>
        <p:spPr bwMode="auto">
          <a:xfrm rot="16200000" flipV="1">
            <a:off x="-227931" y="357264"/>
            <a:ext cx="648074" cy="166810"/>
          </a:xfrm>
          <a:prstGeom prst="round2SameRect">
            <a:avLst/>
          </a:prstGeom>
          <a:solidFill>
            <a:srgbClr val="BAD9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Auf der gleichen Seite des Rechtecks liegende Ecken abrunden 9"/>
          <p:cNvSpPr/>
          <p:nvPr userDrawn="1"/>
        </p:nvSpPr>
        <p:spPr bwMode="auto">
          <a:xfrm rot="5400000" flipV="1">
            <a:off x="4841688" y="-3537606"/>
            <a:ext cx="648074" cy="7956550"/>
          </a:xfrm>
          <a:prstGeom prst="round2SameRect">
            <a:avLst>
              <a:gd name="adj1" fmla="val 7349"/>
              <a:gd name="adj2" fmla="val 0"/>
            </a:avLst>
          </a:prstGeom>
          <a:solidFill>
            <a:srgbClr val="BAD9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1" name="Picture 2" descr="C:\Users\seoane_ant\NaSa\FSM4 Flyer\susana_logotype_cmyk_print_1200dpi-1.jpg"/>
          <p:cNvPicPr>
            <a:picLocks noChangeAspect="1" noChangeArrowheads="1"/>
          </p:cNvPicPr>
          <p:nvPr userDrawn="1"/>
        </p:nvPicPr>
        <p:blipFill>
          <a:blip r:embed="rId12" cstate="print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rightnessContrast brigh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301" y="116632"/>
            <a:ext cx="854050" cy="648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Auf der gleichen Seite des Rechtecks liegende Ecken abrunden 11"/>
          <p:cNvSpPr/>
          <p:nvPr userDrawn="1"/>
        </p:nvSpPr>
        <p:spPr bwMode="auto">
          <a:xfrm rot="16200000" flipV="1">
            <a:off x="-67499" y="6597181"/>
            <a:ext cx="324037" cy="166812"/>
          </a:xfrm>
          <a:prstGeom prst="round2SameRect">
            <a:avLst/>
          </a:prstGeom>
          <a:solidFill>
            <a:srgbClr val="BAD9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74208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</p:sldLayoutIdLst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827088" y="1484313"/>
            <a:ext cx="7632700" cy="576262"/>
          </a:xfrm>
        </p:spPr>
        <p:txBody>
          <a:bodyPr/>
          <a:lstStyle/>
          <a:p>
            <a:pPr algn="ctr">
              <a:buFont typeface="Times" charset="0"/>
              <a:buNone/>
            </a:pPr>
            <a:r>
              <a:rPr lang="de-DE" altLang="en-US" dirty="0" smtClean="0"/>
              <a:t>10. </a:t>
            </a:r>
            <a:r>
              <a:rPr lang="de-DE" altLang="en-US" dirty="0" err="1" smtClean="0"/>
              <a:t>Get</a:t>
            </a:r>
            <a:r>
              <a:rPr lang="de-DE" altLang="en-US" dirty="0" smtClean="0"/>
              <a:t> </a:t>
            </a:r>
            <a:r>
              <a:rPr lang="de-DE" altLang="en-US" dirty="0" err="1" smtClean="0"/>
              <a:t>involved</a:t>
            </a:r>
            <a:endParaRPr lang="en-GB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698457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smtClean="0"/>
              <a:t>Opportunity to expand your network in the sustainable sanitation community.</a:t>
            </a:r>
          </a:p>
          <a:p>
            <a:r>
              <a:rPr lang="en-GB" altLang="en-US" smtClean="0"/>
              <a:t>Opportunity to leverage the reach of the SuSanA platform to your organisation’s benefit.</a:t>
            </a:r>
          </a:p>
          <a:p>
            <a:r>
              <a:rPr lang="en-GB" altLang="en-US" smtClean="0"/>
              <a:t>Promotion and dissemination of the knowledge generated by your organisation.</a:t>
            </a:r>
          </a:p>
          <a:p>
            <a:r>
              <a:rPr lang="en-GB" altLang="en-US" smtClean="0"/>
              <a:t>Active support of SuSanA and the associated good public image of your organisation.</a:t>
            </a:r>
          </a:p>
          <a:p>
            <a:endParaRPr lang="en-GB" altLang="en-US" smtClean="0"/>
          </a:p>
        </p:txBody>
      </p:sp>
      <p:sp>
        <p:nvSpPr>
          <p:cNvPr id="111619" name="Textplatzhalter 7"/>
          <p:cNvSpPr>
            <a:spLocks noGrp="1"/>
          </p:cNvSpPr>
          <p:nvPr>
            <p:ph type="body" sz="quarter" idx="10"/>
          </p:nvPr>
        </p:nvSpPr>
        <p:spPr>
          <a:xfrm>
            <a:off x="1116013" y="908050"/>
            <a:ext cx="7632700" cy="576263"/>
          </a:xfrm>
        </p:spPr>
        <p:txBody>
          <a:bodyPr/>
          <a:lstStyle/>
          <a:p>
            <a:pPr>
              <a:buFont typeface="Times" charset="0"/>
              <a:buNone/>
            </a:pPr>
            <a:r>
              <a:rPr lang="en-GB" altLang="en-US" dirty="0" smtClean="0"/>
              <a:t>Why get involved?</a:t>
            </a:r>
          </a:p>
        </p:txBody>
      </p:sp>
    </p:spTree>
    <p:extLst>
      <p:ext uri="{BB962C8B-B14F-4D97-AF65-F5344CB8AC3E}">
        <p14:creationId xmlns:p14="http://schemas.microsoft.com/office/powerpoint/2010/main" val="1261016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nhaltsplatzhalt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5934" y="1505230"/>
            <a:ext cx="3190508" cy="4608512"/>
          </a:xfrm>
        </p:spPr>
      </p:pic>
      <p:sp>
        <p:nvSpPr>
          <p:cNvPr id="4" name="Textplatzhalter 7"/>
          <p:cNvSpPr>
            <a:spLocks noGrp="1"/>
          </p:cNvSpPr>
          <p:nvPr>
            <p:ph type="body" sz="quarter" idx="10"/>
          </p:nvPr>
        </p:nvSpPr>
        <p:spPr>
          <a:xfrm>
            <a:off x="621190" y="929460"/>
            <a:ext cx="4194273" cy="576064"/>
          </a:xfrm>
        </p:spPr>
        <p:txBody>
          <a:bodyPr>
            <a:normAutofit/>
          </a:bodyPr>
          <a:lstStyle/>
          <a:p>
            <a:pPr>
              <a:buFont typeface="Times" charset="0"/>
              <a:buNone/>
            </a:pPr>
            <a:r>
              <a:rPr lang="en-GB" altLang="en-US" sz="1800" dirty="0" smtClean="0"/>
              <a:t>Why join SuSanA as individual Member?</a:t>
            </a:r>
          </a:p>
        </p:txBody>
      </p:sp>
      <p:sp>
        <p:nvSpPr>
          <p:cNvPr id="6" name="Textplatzhalter 7"/>
          <p:cNvSpPr txBox="1">
            <a:spLocks/>
          </p:cNvSpPr>
          <p:nvPr/>
        </p:nvSpPr>
        <p:spPr>
          <a:xfrm>
            <a:off x="5103976" y="929166"/>
            <a:ext cx="4194273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20000"/>
              <a:buFont typeface="Times" pitchFamily="18" charset="0"/>
              <a:buNone/>
              <a:tabLst/>
              <a:defRPr sz="2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Times" charset="0"/>
              <a:buNone/>
            </a:pPr>
            <a:r>
              <a:rPr lang="en-GB" altLang="en-US" sz="1800" dirty="0" smtClean="0"/>
              <a:t>Why join SuSanA  as partner?</a:t>
            </a:r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236" y="1505230"/>
            <a:ext cx="3212291" cy="4677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5081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168</Words>
  <Application>Microsoft Office PowerPoint</Application>
  <PresentationFormat>Bildschirmpräsentation (4:3)</PresentationFormat>
  <Paragraphs>22</Paragraphs>
  <Slides>3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3</vt:i4>
      </vt:variant>
    </vt:vector>
  </HeadingPairs>
  <TitlesOfParts>
    <vt:vector size="11" baseType="lpstr">
      <vt:lpstr>ＭＳ Ｐゴシック</vt:lpstr>
      <vt:lpstr>Arial</vt:lpstr>
      <vt:lpstr>Calibri</vt:lpstr>
      <vt:lpstr>Calibri Light</vt:lpstr>
      <vt:lpstr>Times</vt:lpstr>
      <vt:lpstr>Wingdings</vt:lpstr>
      <vt:lpstr>Office</vt:lpstr>
      <vt:lpstr>1_Office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Huber, Magdalena GIZ</dc:creator>
  <cp:lastModifiedBy>Dworak, Hans Christian GIZ</cp:lastModifiedBy>
  <cp:revision>128</cp:revision>
  <dcterms:modified xsi:type="dcterms:W3CDTF">2019-12-16T09:30:06Z</dcterms:modified>
</cp:coreProperties>
</file>