
<file path=[Content_Types].xml><?xml version="1.0" encoding="utf-8"?>
<Types xmlns="http://schemas.openxmlformats.org/package/2006/content-types">
  <Default Extension="emf" ContentType="image/x-emf"/>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880" r:id="rId1"/>
  </p:sldMasterIdLst>
  <p:notesMasterIdLst>
    <p:notesMasterId r:id="rId33"/>
  </p:notesMasterIdLst>
  <p:handoutMasterIdLst>
    <p:handoutMasterId r:id="rId34"/>
  </p:handoutMasterIdLst>
  <p:sldIdLst>
    <p:sldId id="264" r:id="rId2"/>
    <p:sldId id="640" r:id="rId3"/>
    <p:sldId id="603" r:id="rId4"/>
    <p:sldId id="641" r:id="rId5"/>
    <p:sldId id="656" r:id="rId6"/>
    <p:sldId id="613" r:id="rId7"/>
    <p:sldId id="511" r:id="rId8"/>
    <p:sldId id="608" r:id="rId9"/>
    <p:sldId id="642" r:id="rId10"/>
    <p:sldId id="646" r:id="rId11"/>
    <p:sldId id="644" r:id="rId12"/>
    <p:sldId id="649" r:id="rId13"/>
    <p:sldId id="650" r:id="rId14"/>
    <p:sldId id="651" r:id="rId15"/>
    <p:sldId id="648" r:id="rId16"/>
    <p:sldId id="653" r:id="rId17"/>
    <p:sldId id="619" r:id="rId18"/>
    <p:sldId id="654" r:id="rId19"/>
    <p:sldId id="266" r:id="rId20"/>
    <p:sldId id="582" r:id="rId21"/>
    <p:sldId id="627" r:id="rId22"/>
    <p:sldId id="655" r:id="rId23"/>
    <p:sldId id="585" r:id="rId24"/>
    <p:sldId id="586" r:id="rId25"/>
    <p:sldId id="660" r:id="rId26"/>
    <p:sldId id="636" r:id="rId27"/>
    <p:sldId id="637" r:id="rId28"/>
    <p:sldId id="638" r:id="rId29"/>
    <p:sldId id="639" r:id="rId30"/>
    <p:sldId id="509" r:id="rId31"/>
    <p:sldId id="659" r:id="rId32"/>
  </p:sldIdLst>
  <p:sldSz cx="12192000" cy="6858000"/>
  <p:notesSz cx="6797675" cy="9928225"/>
  <p:defaultTextStyle>
    <a:defPPr>
      <a:defRPr lang="fr-FR"/>
    </a:defPPr>
    <a:lvl1pPr algn="l" defTabSz="510055" rtl="0" eaLnBrk="0" fontAlgn="base" hangingPunct="0">
      <a:spcBef>
        <a:spcPct val="0"/>
      </a:spcBef>
      <a:spcAft>
        <a:spcPct val="0"/>
      </a:spcAft>
      <a:defRPr sz="2700" kern="1200">
        <a:solidFill>
          <a:schemeClr val="tx1"/>
        </a:solidFill>
        <a:latin typeface="Arial" charset="0"/>
        <a:ea typeface="ＭＳ Ｐゴシック" pitchFamily="34" charset="-128"/>
        <a:cs typeface="+mn-cs"/>
      </a:defRPr>
    </a:lvl1pPr>
    <a:lvl2pPr marL="510055" indent="-293395" algn="l" defTabSz="510055" rtl="0" eaLnBrk="0" fontAlgn="base" hangingPunct="0">
      <a:spcBef>
        <a:spcPct val="0"/>
      </a:spcBef>
      <a:spcAft>
        <a:spcPct val="0"/>
      </a:spcAft>
      <a:defRPr sz="2700" kern="1200">
        <a:solidFill>
          <a:schemeClr val="tx1"/>
        </a:solidFill>
        <a:latin typeface="Arial" charset="0"/>
        <a:ea typeface="ＭＳ Ｐゴシック" pitchFamily="34" charset="-128"/>
        <a:cs typeface="+mn-cs"/>
      </a:defRPr>
    </a:lvl2pPr>
    <a:lvl3pPr marL="1021616" indent="-588295" algn="l" defTabSz="510055" rtl="0" eaLnBrk="0" fontAlgn="base" hangingPunct="0">
      <a:spcBef>
        <a:spcPct val="0"/>
      </a:spcBef>
      <a:spcAft>
        <a:spcPct val="0"/>
      </a:spcAft>
      <a:defRPr sz="2700" kern="1200">
        <a:solidFill>
          <a:schemeClr val="tx1"/>
        </a:solidFill>
        <a:latin typeface="Arial" charset="0"/>
        <a:ea typeface="ＭＳ Ｐゴシック" pitchFamily="34" charset="-128"/>
        <a:cs typeface="+mn-cs"/>
      </a:defRPr>
    </a:lvl3pPr>
    <a:lvl4pPr marL="1533929" indent="-883947" algn="l" defTabSz="510055" rtl="0" eaLnBrk="0" fontAlgn="base" hangingPunct="0">
      <a:spcBef>
        <a:spcPct val="0"/>
      </a:spcBef>
      <a:spcAft>
        <a:spcPct val="0"/>
      </a:spcAft>
      <a:defRPr sz="2700" kern="1200">
        <a:solidFill>
          <a:schemeClr val="tx1"/>
        </a:solidFill>
        <a:latin typeface="Arial" charset="0"/>
        <a:ea typeface="ＭＳ Ｐゴシック" pitchFamily="34" charset="-128"/>
        <a:cs typeface="+mn-cs"/>
      </a:defRPr>
    </a:lvl4pPr>
    <a:lvl5pPr marL="2044737" indent="-1178093" algn="l" defTabSz="510055" rtl="0" eaLnBrk="0" fontAlgn="base" hangingPunct="0">
      <a:spcBef>
        <a:spcPct val="0"/>
      </a:spcBef>
      <a:spcAft>
        <a:spcPct val="0"/>
      </a:spcAft>
      <a:defRPr sz="2700" kern="1200">
        <a:solidFill>
          <a:schemeClr val="tx1"/>
        </a:solidFill>
        <a:latin typeface="Arial" charset="0"/>
        <a:ea typeface="ＭＳ Ｐゴシック" pitchFamily="34" charset="-128"/>
        <a:cs typeface="+mn-cs"/>
      </a:defRPr>
    </a:lvl5pPr>
    <a:lvl6pPr marL="1083304" algn="l" defTabSz="433322" rtl="0" eaLnBrk="1" latinLnBrk="0" hangingPunct="1">
      <a:defRPr sz="2700" kern="1200">
        <a:solidFill>
          <a:schemeClr val="tx1"/>
        </a:solidFill>
        <a:latin typeface="Arial" charset="0"/>
        <a:ea typeface="ＭＳ Ｐゴシック" pitchFamily="34" charset="-128"/>
        <a:cs typeface="+mn-cs"/>
      </a:defRPr>
    </a:lvl6pPr>
    <a:lvl7pPr marL="1299965" algn="l" defTabSz="433322" rtl="0" eaLnBrk="1" latinLnBrk="0" hangingPunct="1">
      <a:defRPr sz="2700" kern="1200">
        <a:solidFill>
          <a:schemeClr val="tx1"/>
        </a:solidFill>
        <a:latin typeface="Arial" charset="0"/>
        <a:ea typeface="ＭＳ Ｐゴシック" pitchFamily="34" charset="-128"/>
        <a:cs typeface="+mn-cs"/>
      </a:defRPr>
    </a:lvl7pPr>
    <a:lvl8pPr marL="1516627" algn="l" defTabSz="433322" rtl="0" eaLnBrk="1" latinLnBrk="0" hangingPunct="1">
      <a:defRPr sz="2700" kern="1200">
        <a:solidFill>
          <a:schemeClr val="tx1"/>
        </a:solidFill>
        <a:latin typeface="Arial" charset="0"/>
        <a:ea typeface="ＭＳ Ｐゴシック" pitchFamily="34" charset="-128"/>
        <a:cs typeface="+mn-cs"/>
      </a:defRPr>
    </a:lvl8pPr>
    <a:lvl9pPr marL="1733286" algn="l" defTabSz="433322" rtl="0" eaLnBrk="1" latinLnBrk="0" hangingPunct="1">
      <a:defRPr sz="27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72" userDrawn="1">
          <p15:clr>
            <a:srgbClr val="A4A3A4"/>
          </p15:clr>
        </p15:guide>
        <p15:guide id="2" pos="2082" userDrawn="1">
          <p15:clr>
            <a:srgbClr val="A4A3A4"/>
          </p15:clr>
        </p15:guide>
        <p15:guide id="3" orient="horz" pos="3127" userDrawn="1">
          <p15:clr>
            <a:srgbClr val="A4A3A4"/>
          </p15:clr>
        </p15:guide>
        <p15:guide id="4"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vikumar Joseph" initials="RJ" lastIdx="12" clrIdx="0"/>
  <p:cmAuthor id="1" name="Isabel C. Blackett" initials="ICB" lastIdx="2" clrIdx="1"/>
  <p:cmAuthor id="2" name="Isabel Blackett" initials="IB" lastIdx="5" clrIdx="2"/>
  <p:cmAuthor id="3" name="Isabel Blackett" initials="ICB" lastIdx="6" clrIdx="3"/>
  <p:cmAuthor id="4" name="Rebecca Scott" initials="RS" lastIdx="13" clrIdx="4"/>
  <p:cmAuthor id="5" name="Peter" initials="P" lastIdx="20" clrIdx="5"/>
  <p:cmAuthor id="6" name="Darryl Jackson" initials="DJ" lastIdx="27" clrIdx="6"/>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205867"/>
    <a:srgbClr val="76933C"/>
    <a:srgbClr val="EBF1DE"/>
    <a:srgbClr val="646400"/>
    <a:srgbClr val="29ABE2"/>
    <a:srgbClr val="13343D"/>
    <a:srgbClr val="000000"/>
    <a:srgbClr val="AFB1B3"/>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71813" autoAdjust="0"/>
  </p:normalViewPr>
  <p:slideViewPr>
    <p:cSldViewPr snapToGrid="0" snapToObjects="1">
      <p:cViewPr varScale="1">
        <p:scale>
          <a:sx n="55" d="100"/>
          <a:sy n="55" d="100"/>
        </p:scale>
        <p:origin x="144" y="5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4794"/>
    </p:cViewPr>
  </p:sorterViewPr>
  <p:notesViewPr>
    <p:cSldViewPr snapToGrid="0" snapToObjects="1">
      <p:cViewPr varScale="1">
        <p:scale>
          <a:sx n="78" d="100"/>
          <a:sy n="78" d="100"/>
        </p:scale>
        <p:origin x="3126" y="96"/>
      </p:cViewPr>
      <p:guideLst>
        <p:guide orient="horz" pos="3072"/>
        <p:guide pos="2082"/>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45659" cy="496411"/>
          </a:xfrm>
          <a:prstGeom prst="rect">
            <a:avLst/>
          </a:prstGeom>
        </p:spPr>
        <p:txBody>
          <a:bodyPr vert="horz" lIns="93497" tIns="46749" rIns="93497" bIns="46749" rtlCol="0"/>
          <a:lstStyle>
            <a:lvl1pPr algn="l" defTabSz="1104578" eaLnBrk="1" fontAlgn="auto" hangingPunct="1">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sz="quarter" idx="1"/>
          </p:nvPr>
        </p:nvSpPr>
        <p:spPr>
          <a:xfrm>
            <a:off x="3850443" y="1"/>
            <a:ext cx="2945659" cy="496411"/>
          </a:xfrm>
          <a:prstGeom prst="rect">
            <a:avLst/>
          </a:prstGeom>
        </p:spPr>
        <p:txBody>
          <a:bodyPr vert="horz" wrap="square" lIns="93497" tIns="46749" rIns="93497" bIns="46749" numCol="1" anchor="t" anchorCtr="0" compatLnSpc="1">
            <a:prstTxWarp prst="textNoShape">
              <a:avLst/>
            </a:prstTxWarp>
          </a:bodyPr>
          <a:lstStyle>
            <a:lvl1pPr algn="r" defTabSz="1103789" eaLnBrk="1" hangingPunct="1">
              <a:defRPr sz="1200">
                <a:latin typeface="Calibri" pitchFamily="34" charset="0"/>
                <a:cs typeface="Arial" pitchFamily="34" charset="0"/>
              </a:defRPr>
            </a:lvl1pPr>
          </a:lstStyle>
          <a:p>
            <a:pPr>
              <a:defRPr/>
            </a:pPr>
            <a:fld id="{4F9515FA-9B4C-4886-8EC3-DBC9563CA081}" type="datetimeFigureOut">
              <a:rPr lang="fr-FR" altLang="de-DE"/>
              <a:pPr>
                <a:defRPr/>
              </a:pPr>
              <a:t>08/07/2022</a:t>
            </a:fld>
            <a:endParaRPr lang="fr-FR" altLang="de-DE"/>
          </a:p>
        </p:txBody>
      </p:sp>
      <p:sp>
        <p:nvSpPr>
          <p:cNvPr id="4" name="Espace réservé du pied de page 3"/>
          <p:cNvSpPr>
            <a:spLocks noGrp="1"/>
          </p:cNvSpPr>
          <p:nvPr>
            <p:ph type="ftr" sz="quarter" idx="2"/>
          </p:nvPr>
        </p:nvSpPr>
        <p:spPr>
          <a:xfrm>
            <a:off x="0" y="9430091"/>
            <a:ext cx="2945659" cy="496411"/>
          </a:xfrm>
          <a:prstGeom prst="rect">
            <a:avLst/>
          </a:prstGeom>
        </p:spPr>
        <p:txBody>
          <a:bodyPr vert="horz" lIns="93497" tIns="46749" rIns="93497" bIns="46749" rtlCol="0" anchor="b"/>
          <a:lstStyle>
            <a:lvl1pPr algn="l" defTabSz="1104578" eaLnBrk="1" fontAlgn="auto" hangingPunct="1">
              <a:spcBef>
                <a:spcPts val="0"/>
              </a:spcBef>
              <a:spcAft>
                <a:spcPts val="0"/>
              </a:spcAft>
              <a:defRPr sz="1200">
                <a:latin typeface="+mn-lt"/>
                <a:ea typeface="+mn-ea"/>
                <a:cs typeface="+mn-cs"/>
              </a:defRPr>
            </a:lvl1pPr>
          </a:lstStyle>
          <a:p>
            <a:pPr>
              <a:defRPr/>
            </a:pPr>
            <a:endParaRPr lang="fr-FR"/>
          </a:p>
        </p:txBody>
      </p:sp>
      <p:sp>
        <p:nvSpPr>
          <p:cNvPr id="5" name="Espace réservé du numéro de diapositive 4"/>
          <p:cNvSpPr>
            <a:spLocks noGrp="1"/>
          </p:cNvSpPr>
          <p:nvPr>
            <p:ph type="sldNum" sz="quarter" idx="3"/>
          </p:nvPr>
        </p:nvSpPr>
        <p:spPr>
          <a:xfrm>
            <a:off x="3850443" y="9430091"/>
            <a:ext cx="2945659" cy="496411"/>
          </a:xfrm>
          <a:prstGeom prst="rect">
            <a:avLst/>
          </a:prstGeom>
        </p:spPr>
        <p:txBody>
          <a:bodyPr vert="horz" wrap="square" lIns="93497" tIns="46749" rIns="93497" bIns="46749" numCol="1" anchor="b" anchorCtr="0" compatLnSpc="1">
            <a:prstTxWarp prst="textNoShape">
              <a:avLst/>
            </a:prstTxWarp>
          </a:bodyPr>
          <a:lstStyle>
            <a:lvl1pPr algn="r" defTabSz="1103789" eaLnBrk="1" hangingPunct="1">
              <a:defRPr sz="1200" smtClean="0">
                <a:latin typeface="Calibri" pitchFamily="34" charset="0"/>
                <a:cs typeface="Arial" charset="0"/>
              </a:defRPr>
            </a:lvl1pPr>
          </a:lstStyle>
          <a:p>
            <a:pPr>
              <a:defRPr/>
            </a:pPr>
            <a:fld id="{ED72A397-00C9-4D45-874A-C321807A5914}" type="slidenum">
              <a:rPr lang="fr-FR" altLang="de-DE"/>
              <a:pPr>
                <a:defRPr/>
              </a:pPr>
              <a:t>‹Nr.›</a:t>
            </a:fld>
            <a:endParaRPr lang="fr-FR" altLang="de-DE"/>
          </a:p>
        </p:txBody>
      </p:sp>
    </p:spTree>
    <p:extLst>
      <p:ext uri="{BB962C8B-B14F-4D97-AF65-F5344CB8AC3E}">
        <p14:creationId xmlns:p14="http://schemas.microsoft.com/office/powerpoint/2010/main" val="1350856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45659" cy="496411"/>
          </a:xfrm>
          <a:prstGeom prst="rect">
            <a:avLst/>
          </a:prstGeom>
        </p:spPr>
        <p:txBody>
          <a:bodyPr vert="horz" lIns="93497" tIns="46749" rIns="93497" bIns="46749" rtlCol="0"/>
          <a:lstStyle>
            <a:lvl1pPr algn="l" defTabSz="1104578" eaLnBrk="1" fontAlgn="auto" hangingPunct="1">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idx="1"/>
          </p:nvPr>
        </p:nvSpPr>
        <p:spPr>
          <a:xfrm>
            <a:off x="3850443" y="1"/>
            <a:ext cx="2945659" cy="496411"/>
          </a:xfrm>
          <a:prstGeom prst="rect">
            <a:avLst/>
          </a:prstGeom>
        </p:spPr>
        <p:txBody>
          <a:bodyPr vert="horz" wrap="square" lIns="93497" tIns="46749" rIns="93497" bIns="46749" numCol="1" anchor="t" anchorCtr="0" compatLnSpc="1">
            <a:prstTxWarp prst="textNoShape">
              <a:avLst/>
            </a:prstTxWarp>
          </a:bodyPr>
          <a:lstStyle>
            <a:lvl1pPr algn="r" defTabSz="1103789" eaLnBrk="1" hangingPunct="1">
              <a:defRPr sz="1200">
                <a:latin typeface="Calibri" pitchFamily="34" charset="0"/>
                <a:cs typeface="Arial" pitchFamily="34" charset="0"/>
              </a:defRPr>
            </a:lvl1pPr>
          </a:lstStyle>
          <a:p>
            <a:pPr>
              <a:defRPr/>
            </a:pPr>
            <a:fld id="{6F53A5AA-B31E-4280-ABDC-6A1E7662D060}" type="datetimeFigureOut">
              <a:rPr lang="fr-FR" altLang="de-DE"/>
              <a:pPr>
                <a:defRPr/>
              </a:pPr>
              <a:t>08/07/2022</a:t>
            </a:fld>
            <a:endParaRPr lang="fr-FR" altLang="de-DE"/>
          </a:p>
        </p:txBody>
      </p:sp>
      <p:sp>
        <p:nvSpPr>
          <p:cNvPr id="4" name="Espace réservé de l'image des diapositives 3"/>
          <p:cNvSpPr>
            <a:spLocks noGrp="1" noRot="1" noChangeAspect="1"/>
          </p:cNvSpPr>
          <p:nvPr>
            <p:ph type="sldImg" idx="2"/>
          </p:nvPr>
        </p:nvSpPr>
        <p:spPr>
          <a:xfrm>
            <a:off x="90488" y="744538"/>
            <a:ext cx="6618287" cy="3724275"/>
          </a:xfrm>
          <a:prstGeom prst="rect">
            <a:avLst/>
          </a:prstGeom>
          <a:noFill/>
          <a:ln w="12700">
            <a:solidFill>
              <a:prstClr val="black"/>
            </a:solidFill>
          </a:ln>
        </p:spPr>
        <p:txBody>
          <a:bodyPr vert="horz" lIns="93497" tIns="46749" rIns="93497" bIns="46749" rtlCol="0" anchor="ctr"/>
          <a:lstStyle/>
          <a:p>
            <a:pPr lvl="0"/>
            <a:endParaRPr lang="fr-FR" noProof="0" dirty="0"/>
          </a:p>
        </p:txBody>
      </p:sp>
      <p:sp>
        <p:nvSpPr>
          <p:cNvPr id="5" name="Espace réservé des commentaires 4"/>
          <p:cNvSpPr>
            <a:spLocks noGrp="1"/>
          </p:cNvSpPr>
          <p:nvPr>
            <p:ph type="body" sz="quarter" idx="3"/>
          </p:nvPr>
        </p:nvSpPr>
        <p:spPr>
          <a:xfrm>
            <a:off x="679768" y="4715908"/>
            <a:ext cx="5438140" cy="4467701"/>
          </a:xfrm>
          <a:prstGeom prst="rect">
            <a:avLst/>
          </a:prstGeom>
        </p:spPr>
        <p:txBody>
          <a:bodyPr vert="horz" wrap="square" lIns="93497" tIns="46749" rIns="93497" bIns="46749" numCol="1" anchor="t" anchorCtr="0" compatLnSpc="1">
            <a:prstTxWarp prst="textNoShape">
              <a:avLst/>
            </a:prstTxWarp>
          </a:bodyPr>
          <a:lstStyle/>
          <a:p>
            <a:pPr lvl="0"/>
            <a:r>
              <a:rPr lang="fr-CH" altLang="de-DE" noProof="0" dirty="0"/>
              <a:t>Cliquez pour modifier les styles du texte du masque</a:t>
            </a:r>
          </a:p>
          <a:p>
            <a:pPr lvl="1"/>
            <a:r>
              <a:rPr lang="fr-CH" altLang="de-DE" noProof="0" dirty="0"/>
              <a:t>Deuxième niveau</a:t>
            </a:r>
          </a:p>
          <a:p>
            <a:pPr lvl="2"/>
            <a:r>
              <a:rPr lang="fr-CH" altLang="de-DE" noProof="0" dirty="0"/>
              <a:t>Troisième niveau</a:t>
            </a:r>
          </a:p>
          <a:p>
            <a:pPr lvl="3"/>
            <a:r>
              <a:rPr lang="fr-CH" altLang="de-DE" noProof="0" dirty="0"/>
              <a:t>Quatrième niveau</a:t>
            </a:r>
          </a:p>
          <a:p>
            <a:pPr lvl="4"/>
            <a:r>
              <a:rPr lang="fr-CH" altLang="de-DE" noProof="0" dirty="0"/>
              <a:t>Cinquième niveau</a:t>
            </a:r>
            <a:endParaRPr lang="fr-FR" altLang="de-DE" noProof="0" dirty="0"/>
          </a:p>
        </p:txBody>
      </p:sp>
      <p:sp>
        <p:nvSpPr>
          <p:cNvPr id="6" name="Espace réservé du pied de page 5"/>
          <p:cNvSpPr>
            <a:spLocks noGrp="1"/>
          </p:cNvSpPr>
          <p:nvPr>
            <p:ph type="ftr" sz="quarter" idx="4"/>
          </p:nvPr>
        </p:nvSpPr>
        <p:spPr>
          <a:xfrm>
            <a:off x="0" y="9430091"/>
            <a:ext cx="2945659" cy="496411"/>
          </a:xfrm>
          <a:prstGeom prst="rect">
            <a:avLst/>
          </a:prstGeom>
        </p:spPr>
        <p:txBody>
          <a:bodyPr vert="horz" lIns="93497" tIns="46749" rIns="93497" bIns="46749" rtlCol="0" anchor="b"/>
          <a:lstStyle>
            <a:lvl1pPr algn="l" defTabSz="1104578" eaLnBrk="1" fontAlgn="auto" hangingPunct="1">
              <a:spcBef>
                <a:spcPts val="0"/>
              </a:spcBef>
              <a:spcAft>
                <a:spcPts val="0"/>
              </a:spcAft>
              <a:defRPr sz="1200">
                <a:latin typeface="+mn-lt"/>
                <a:ea typeface="+mn-ea"/>
                <a:cs typeface="+mn-cs"/>
              </a:defRPr>
            </a:lvl1pPr>
          </a:lstStyle>
          <a:p>
            <a:pPr>
              <a:defRPr/>
            </a:pPr>
            <a:endParaRPr lang="fr-FR"/>
          </a:p>
        </p:txBody>
      </p:sp>
      <p:sp>
        <p:nvSpPr>
          <p:cNvPr id="7" name="Espace réservé du numéro de diapositive 6"/>
          <p:cNvSpPr>
            <a:spLocks noGrp="1"/>
          </p:cNvSpPr>
          <p:nvPr>
            <p:ph type="sldNum" sz="quarter" idx="5"/>
          </p:nvPr>
        </p:nvSpPr>
        <p:spPr>
          <a:xfrm>
            <a:off x="3850443" y="9430091"/>
            <a:ext cx="2945659" cy="496411"/>
          </a:xfrm>
          <a:prstGeom prst="rect">
            <a:avLst/>
          </a:prstGeom>
        </p:spPr>
        <p:txBody>
          <a:bodyPr vert="horz" wrap="square" lIns="93497" tIns="46749" rIns="93497" bIns="46749" numCol="1" anchor="b" anchorCtr="0" compatLnSpc="1">
            <a:prstTxWarp prst="textNoShape">
              <a:avLst/>
            </a:prstTxWarp>
          </a:bodyPr>
          <a:lstStyle>
            <a:lvl1pPr algn="r" defTabSz="1103789" eaLnBrk="1" hangingPunct="1">
              <a:defRPr sz="1200" smtClean="0">
                <a:latin typeface="Calibri" pitchFamily="34" charset="0"/>
                <a:cs typeface="Arial" charset="0"/>
              </a:defRPr>
            </a:lvl1pPr>
          </a:lstStyle>
          <a:p>
            <a:pPr>
              <a:defRPr/>
            </a:pPr>
            <a:fld id="{C67718BC-E435-4EC9-9283-32442C88BE88}" type="slidenum">
              <a:rPr lang="fr-FR" altLang="de-DE"/>
              <a:pPr>
                <a:defRPr/>
              </a:pPr>
              <a:t>‹Nr.›</a:t>
            </a:fld>
            <a:endParaRPr lang="fr-FR" altLang="de-DE"/>
          </a:p>
        </p:txBody>
      </p:sp>
    </p:spTree>
    <p:extLst>
      <p:ext uri="{BB962C8B-B14F-4D97-AF65-F5344CB8AC3E}">
        <p14:creationId xmlns:p14="http://schemas.microsoft.com/office/powerpoint/2010/main" val="653732583"/>
      </p:ext>
    </p:extLst>
  </p:cSld>
  <p:clrMap bg1="lt1" tx1="dk1" bg2="lt2" tx2="dk2" accent1="accent1" accent2="accent2" accent3="accent3" accent4="accent4" accent5="accent5" accent6="accent6" hlink="hlink" folHlink="folHlink"/>
  <p:notesStyle>
    <a:lvl1pPr algn="l" defTabSz="510055" rtl="0" eaLnBrk="0" fontAlgn="base" hangingPunct="0">
      <a:spcBef>
        <a:spcPct val="30000"/>
      </a:spcBef>
      <a:spcAft>
        <a:spcPct val="0"/>
      </a:spcAft>
      <a:defRPr sz="1600" kern="1200">
        <a:solidFill>
          <a:schemeClr val="tx1"/>
        </a:solidFill>
        <a:latin typeface="+mn-lt"/>
        <a:ea typeface="ＭＳ Ｐゴシック" charset="0"/>
        <a:cs typeface="ＭＳ Ｐゴシック" charset="0"/>
      </a:defRPr>
    </a:lvl1pPr>
    <a:lvl2pPr marL="510055" algn="l" defTabSz="510055" rtl="0" eaLnBrk="0" fontAlgn="base" hangingPunct="0">
      <a:spcBef>
        <a:spcPct val="30000"/>
      </a:spcBef>
      <a:spcAft>
        <a:spcPct val="0"/>
      </a:spcAft>
      <a:defRPr sz="1600" kern="1200">
        <a:solidFill>
          <a:schemeClr val="tx1"/>
        </a:solidFill>
        <a:latin typeface="+mn-lt"/>
        <a:ea typeface="ＭＳ Ｐゴシック" charset="0"/>
        <a:cs typeface="+mn-cs"/>
      </a:defRPr>
    </a:lvl2pPr>
    <a:lvl3pPr marL="1021616" algn="l" defTabSz="510055" rtl="0" eaLnBrk="0" fontAlgn="base" hangingPunct="0">
      <a:spcBef>
        <a:spcPct val="30000"/>
      </a:spcBef>
      <a:spcAft>
        <a:spcPct val="0"/>
      </a:spcAft>
      <a:defRPr sz="1400" kern="1200">
        <a:solidFill>
          <a:schemeClr val="tx1"/>
        </a:solidFill>
        <a:latin typeface="+mn-lt"/>
        <a:ea typeface="ＭＳ Ｐゴシック" charset="0"/>
        <a:cs typeface="+mn-cs"/>
      </a:defRPr>
    </a:lvl3pPr>
    <a:lvl4pPr marL="1533929" algn="l" defTabSz="510055" rtl="0" eaLnBrk="0" fontAlgn="base" hangingPunct="0">
      <a:spcBef>
        <a:spcPct val="30000"/>
      </a:spcBef>
      <a:spcAft>
        <a:spcPct val="0"/>
      </a:spcAft>
      <a:defRPr sz="1400" kern="1200">
        <a:solidFill>
          <a:schemeClr val="tx1"/>
        </a:solidFill>
        <a:latin typeface="+mn-lt"/>
        <a:ea typeface="ＭＳ Ｐゴシック" charset="0"/>
        <a:cs typeface="+mn-cs"/>
      </a:defRPr>
    </a:lvl4pPr>
    <a:lvl5pPr marL="2044737" algn="l" defTabSz="510055" rtl="0" eaLnBrk="0" fontAlgn="base" hangingPunct="0">
      <a:spcBef>
        <a:spcPct val="30000"/>
      </a:spcBef>
      <a:spcAft>
        <a:spcPct val="0"/>
      </a:spcAft>
      <a:defRPr sz="1400" kern="1200">
        <a:solidFill>
          <a:schemeClr val="tx1"/>
        </a:solidFill>
        <a:latin typeface="+mn-lt"/>
        <a:ea typeface="ＭＳ Ｐゴシック" charset="0"/>
        <a:cs typeface="+mn-cs"/>
      </a:defRPr>
    </a:lvl5pPr>
    <a:lvl6pPr marL="2559065" algn="l" defTabSz="511813" rtl="0" eaLnBrk="1" latinLnBrk="0" hangingPunct="1">
      <a:defRPr sz="1400" kern="1200">
        <a:solidFill>
          <a:schemeClr val="tx1"/>
        </a:solidFill>
        <a:latin typeface="+mn-lt"/>
        <a:ea typeface="+mn-ea"/>
        <a:cs typeface="+mn-cs"/>
      </a:defRPr>
    </a:lvl6pPr>
    <a:lvl7pPr marL="3070878" algn="l" defTabSz="511813" rtl="0" eaLnBrk="1" latinLnBrk="0" hangingPunct="1">
      <a:defRPr sz="1400" kern="1200">
        <a:solidFill>
          <a:schemeClr val="tx1"/>
        </a:solidFill>
        <a:latin typeface="+mn-lt"/>
        <a:ea typeface="+mn-ea"/>
        <a:cs typeface="+mn-cs"/>
      </a:defRPr>
    </a:lvl7pPr>
    <a:lvl8pPr marL="3582691" algn="l" defTabSz="511813" rtl="0" eaLnBrk="1" latinLnBrk="0" hangingPunct="1">
      <a:defRPr sz="1400" kern="1200">
        <a:solidFill>
          <a:schemeClr val="tx1"/>
        </a:solidFill>
        <a:latin typeface="+mn-lt"/>
        <a:ea typeface="+mn-ea"/>
        <a:cs typeface="+mn-cs"/>
      </a:defRPr>
    </a:lvl8pPr>
    <a:lvl9pPr marL="4094504" algn="l" defTabSz="511813"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600"/>
              </a:spcAft>
              <a:buFont typeface="Wingdings" panose="05000000000000000000" pitchFamily="2" charset="2"/>
              <a:buNone/>
            </a:pPr>
            <a:r>
              <a:rPr lang="en-GB" sz="1100" dirty="0">
                <a:latin typeface="Arial" panose="020B0604020202020204" pitchFamily="34" charset="0"/>
                <a:cs typeface="Arial" panose="020B0604020202020204" pitchFamily="34" charset="0"/>
              </a:rPr>
              <a:t>Welcome to this introduction to developing and using a City Service Delivery Assessment.</a:t>
            </a:r>
          </a:p>
          <a:p>
            <a:pPr marL="0" indent="0">
              <a:spcBef>
                <a:spcPts val="0"/>
              </a:spcBef>
              <a:spcAft>
                <a:spcPts val="600"/>
              </a:spcAft>
              <a:buFont typeface="Wingdings" panose="05000000000000000000" pitchFamily="2" charset="2"/>
              <a:buNone/>
            </a:pPr>
            <a:r>
              <a:rPr lang="en-GB" sz="1100" dirty="0">
                <a:latin typeface="Arial" panose="020B0604020202020204" pitchFamily="34" charset="0"/>
                <a:cs typeface="Arial" panose="020B0604020202020204" pitchFamily="34" charset="0"/>
              </a:rPr>
              <a:t>Isabel and I will take you through the main features of this tool</a:t>
            </a: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1</a:t>
            </a:fld>
            <a:endParaRPr lang="fr-FR" altLang="de-DE" dirty="0"/>
          </a:p>
        </p:txBody>
      </p:sp>
    </p:spTree>
    <p:extLst>
      <p:ext uri="{BB962C8B-B14F-4D97-AF65-F5344CB8AC3E}">
        <p14:creationId xmlns:p14="http://schemas.microsoft.com/office/powerpoint/2010/main" val="1689269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The CSDA is based on three pillars.</a:t>
            </a:r>
          </a:p>
          <a:p>
            <a:r>
              <a:rPr lang="en-GB" sz="1100" b="1" dirty="0">
                <a:latin typeface="Arial" panose="020B0604020202020204" pitchFamily="34" charset="0"/>
                <a:cs typeface="Arial" panose="020B0604020202020204" pitchFamily="34" charset="0"/>
              </a:rPr>
              <a:t>[click 1]</a:t>
            </a:r>
          </a:p>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The </a:t>
            </a:r>
            <a:r>
              <a:rPr lang="en-GB" sz="1100" b="1" dirty="0">
                <a:latin typeface="Arial" panose="020B0604020202020204" pitchFamily="34" charset="0"/>
                <a:cs typeface="Arial" panose="020B0604020202020204" pitchFamily="34" charset="0"/>
              </a:rPr>
              <a:t>enabling</a:t>
            </a:r>
            <a:r>
              <a:rPr lang="en-GB" sz="1100" dirty="0">
                <a:latin typeface="Arial" panose="020B0604020202020204" pitchFamily="34" charset="0"/>
                <a:cs typeface="Arial" panose="020B0604020202020204" pitchFamily="34" charset="0"/>
              </a:rPr>
              <a:t> pillar examines the policy, legal and institutional environment.</a:t>
            </a:r>
          </a:p>
          <a:p>
            <a:r>
              <a:rPr lang="en-GB" sz="1100" b="1" dirty="0">
                <a:latin typeface="Arial" panose="020B0604020202020204" pitchFamily="34" charset="0"/>
                <a:cs typeface="Arial" panose="020B0604020202020204" pitchFamily="34" charset="0"/>
              </a:rPr>
              <a:t>[click 2]</a:t>
            </a:r>
          </a:p>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The </a:t>
            </a:r>
            <a:r>
              <a:rPr lang="en-GB" sz="1100" b="1" dirty="0">
                <a:latin typeface="Arial" panose="020B0604020202020204" pitchFamily="34" charset="0"/>
                <a:cs typeface="Arial" panose="020B0604020202020204" pitchFamily="34" charset="0"/>
              </a:rPr>
              <a:t>delivering</a:t>
            </a:r>
            <a:r>
              <a:rPr lang="en-GB" sz="1100" dirty="0">
                <a:latin typeface="Arial" panose="020B0604020202020204" pitchFamily="34" charset="0"/>
                <a:cs typeface="Arial" panose="020B0604020202020204" pitchFamily="34" charset="0"/>
              </a:rPr>
              <a:t> pillar focuses on the resources and mechanisms available to improve sanitation.</a:t>
            </a:r>
          </a:p>
          <a:p>
            <a:r>
              <a:rPr lang="en-GB" sz="1100" b="1" dirty="0">
                <a:latin typeface="Arial" panose="020B0604020202020204" pitchFamily="34" charset="0"/>
                <a:cs typeface="Arial" panose="020B0604020202020204" pitchFamily="34" charset="0"/>
              </a:rPr>
              <a:t>[click 3]</a:t>
            </a:r>
          </a:p>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And the </a:t>
            </a:r>
            <a:r>
              <a:rPr lang="en-GB" sz="1100" b="1" dirty="0">
                <a:latin typeface="Arial" panose="020B0604020202020204" pitchFamily="34" charset="0"/>
                <a:cs typeface="Arial" panose="020B0604020202020204" pitchFamily="34" charset="0"/>
              </a:rPr>
              <a:t>sustaining</a:t>
            </a:r>
            <a:r>
              <a:rPr lang="en-GB" sz="1100" dirty="0">
                <a:latin typeface="Arial" panose="020B0604020202020204" pitchFamily="34" charset="0"/>
                <a:cs typeface="Arial" panose="020B0604020202020204" pitchFamily="34" charset="0"/>
              </a:rPr>
              <a:t> pillar looks at the ability of the operating environment, funding systems and personnel, in their various institutions, to provide ongoing and sustainable sanitation services.</a:t>
            </a:r>
          </a:p>
          <a:p>
            <a:r>
              <a:rPr lang="en-GB" sz="1100" b="1" dirty="0">
                <a:latin typeface="Arial" panose="020B0604020202020204" pitchFamily="34" charset="0"/>
                <a:cs typeface="Arial" panose="020B0604020202020204" pitchFamily="34" charset="0"/>
              </a:rPr>
              <a:t>[click 4]</a:t>
            </a:r>
          </a:p>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The assessments are converted into traffic-light graphics which provide a simple overview that can facilitate the stakeholder discussions on the enabling environment.</a:t>
            </a:r>
          </a:p>
          <a:p>
            <a:endParaRPr lang="en-GB" sz="1100" dirty="0"/>
          </a:p>
          <a:p>
            <a:r>
              <a:rPr lang="en-GB" sz="1100" dirty="0"/>
              <a:t>Now Isabel will explain how the City Service Delivery Assessment works.</a:t>
            </a: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10</a:t>
            </a:fld>
            <a:endParaRPr lang="fr-FR" altLang="de-DE"/>
          </a:p>
        </p:txBody>
      </p:sp>
    </p:spTree>
    <p:extLst>
      <p:ext uri="{BB962C8B-B14F-4D97-AF65-F5344CB8AC3E}">
        <p14:creationId xmlns:p14="http://schemas.microsoft.com/office/powerpoint/2010/main" val="3049894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Let’s take a look at how the CSDA is put together, and how it works</a:t>
            </a:r>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1103789" rtl="0" eaLnBrk="1" fontAlgn="base" latinLnBrk="0" hangingPunct="1">
              <a:lnSpc>
                <a:spcPct val="100000"/>
              </a:lnSpc>
              <a:spcBef>
                <a:spcPct val="0"/>
              </a:spcBef>
              <a:spcAft>
                <a:spcPct val="0"/>
              </a:spcAft>
              <a:buClrTx/>
              <a:buSzTx/>
              <a:buFontTx/>
              <a:buNone/>
              <a:tabLst/>
              <a:defRPr/>
            </a:pPr>
            <a:fld id="{C67718BC-E435-4EC9-9283-32442C88BE88}" type="slidenum">
              <a:rPr kumimoji="0" lang="fr-FR" altLang="de-DE"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charset="0"/>
              </a:rPr>
              <a:pPr marL="0" marR="0" lvl="0" indent="0" algn="r" defTabSz="1103789" rtl="0" eaLnBrk="1" fontAlgn="base" latinLnBrk="0" hangingPunct="1">
                <a:lnSpc>
                  <a:spcPct val="100000"/>
                </a:lnSpc>
                <a:spcBef>
                  <a:spcPct val="0"/>
                </a:spcBef>
                <a:spcAft>
                  <a:spcPct val="0"/>
                </a:spcAft>
                <a:buClrTx/>
                <a:buSzTx/>
                <a:buFontTx/>
                <a:buNone/>
                <a:tabLst/>
                <a:defRPr/>
              </a:pPr>
              <a:t>11</a:t>
            </a:fld>
            <a:endParaRPr kumimoji="0" lang="fr-FR" altLang="de-DE"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Arial" charset="0"/>
            </a:endParaRPr>
          </a:p>
        </p:txBody>
      </p:sp>
    </p:spTree>
    <p:extLst>
      <p:ext uri="{BB962C8B-B14F-4D97-AF65-F5344CB8AC3E}">
        <p14:creationId xmlns:p14="http://schemas.microsoft.com/office/powerpoint/2010/main" val="510055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As we’ve already seen, the CSDA assesses the institutional barriers to sanitation service delivery – or how effectively resources are turned into sanitation services for people.</a:t>
            </a:r>
          </a:p>
        </p:txBody>
      </p:sp>
      <p:sp>
        <p:nvSpPr>
          <p:cNvPr id="4" name="Slide Number Placeholder 3"/>
          <p:cNvSpPr>
            <a:spLocks noGrp="1"/>
          </p:cNvSpPr>
          <p:nvPr>
            <p:ph type="sldNum" sz="quarter" idx="5"/>
          </p:nvPr>
        </p:nvSpPr>
        <p:spPr/>
        <p:txBody>
          <a:bodyPr/>
          <a:lstStyle/>
          <a:p>
            <a:pPr marL="0" marR="0" lvl="0" indent="0" algn="r" defTabSz="1103789" rtl="0" eaLnBrk="1" fontAlgn="base" latinLnBrk="0" hangingPunct="1">
              <a:lnSpc>
                <a:spcPct val="100000"/>
              </a:lnSpc>
              <a:spcBef>
                <a:spcPct val="0"/>
              </a:spcBef>
              <a:spcAft>
                <a:spcPct val="0"/>
              </a:spcAft>
              <a:buClrTx/>
              <a:buSzTx/>
              <a:buFontTx/>
              <a:buNone/>
              <a:tabLst/>
              <a:defRPr/>
            </a:pPr>
            <a:fld id="{C67718BC-E435-4EC9-9283-32442C88BE88}" type="slidenum">
              <a:rPr kumimoji="0" lang="fr-FR" altLang="de-DE"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charset="0"/>
              </a:rPr>
              <a:pPr marL="0" marR="0" lvl="0" indent="0" algn="r" defTabSz="1103789" rtl="0" eaLnBrk="1" fontAlgn="base" latinLnBrk="0" hangingPunct="1">
                <a:lnSpc>
                  <a:spcPct val="100000"/>
                </a:lnSpc>
                <a:spcBef>
                  <a:spcPct val="0"/>
                </a:spcBef>
                <a:spcAft>
                  <a:spcPct val="0"/>
                </a:spcAft>
                <a:buClrTx/>
                <a:buSzTx/>
                <a:buFontTx/>
                <a:buNone/>
                <a:tabLst/>
                <a:defRPr/>
              </a:pPr>
              <a:t>12</a:t>
            </a:fld>
            <a:endParaRPr kumimoji="0" lang="fr-FR" altLang="de-DE"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charset="0"/>
            </a:endParaRPr>
          </a:p>
        </p:txBody>
      </p:sp>
    </p:spTree>
    <p:extLst>
      <p:ext uri="{BB962C8B-B14F-4D97-AF65-F5344CB8AC3E}">
        <p14:creationId xmlns:p14="http://schemas.microsoft.com/office/powerpoint/2010/main" val="957273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It does this based on a structured series of questions.  </a:t>
            </a:r>
          </a:p>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The questions are divided into three pillars.  Each one is composed of two building blocks specific to the pillar, and a third focusing on inclusion – is the system working for poor people, women and other disadvantaged groups?</a:t>
            </a:r>
          </a:p>
        </p:txBody>
      </p:sp>
      <p:sp>
        <p:nvSpPr>
          <p:cNvPr id="4" name="Slide Number Placeholder 3"/>
          <p:cNvSpPr>
            <a:spLocks noGrp="1"/>
          </p:cNvSpPr>
          <p:nvPr>
            <p:ph type="sldNum" sz="quarter" idx="5"/>
          </p:nvPr>
        </p:nvSpPr>
        <p:spPr/>
        <p:txBody>
          <a:bodyPr/>
          <a:lstStyle/>
          <a:p>
            <a:pPr marL="0" marR="0" lvl="0" indent="0" algn="r" defTabSz="1103789" rtl="0" eaLnBrk="1" fontAlgn="base" latinLnBrk="0" hangingPunct="1">
              <a:lnSpc>
                <a:spcPct val="100000"/>
              </a:lnSpc>
              <a:spcBef>
                <a:spcPct val="0"/>
              </a:spcBef>
              <a:spcAft>
                <a:spcPct val="0"/>
              </a:spcAft>
              <a:buClrTx/>
              <a:buSzTx/>
              <a:buFontTx/>
              <a:buNone/>
              <a:tabLst/>
              <a:defRPr/>
            </a:pPr>
            <a:fld id="{C67718BC-E435-4EC9-9283-32442C88BE88}" type="slidenum">
              <a:rPr kumimoji="0" lang="fr-FR" altLang="de-DE"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charset="0"/>
              </a:rPr>
              <a:pPr marL="0" marR="0" lvl="0" indent="0" algn="r" defTabSz="1103789" rtl="0" eaLnBrk="1" fontAlgn="base" latinLnBrk="0" hangingPunct="1">
                <a:lnSpc>
                  <a:spcPct val="100000"/>
                </a:lnSpc>
                <a:spcBef>
                  <a:spcPct val="0"/>
                </a:spcBef>
                <a:spcAft>
                  <a:spcPct val="0"/>
                </a:spcAft>
                <a:buClrTx/>
                <a:buSzTx/>
                <a:buFontTx/>
                <a:buNone/>
                <a:tabLst/>
                <a:defRPr/>
              </a:pPr>
              <a:t>13</a:t>
            </a:fld>
            <a:endParaRPr kumimoji="0" lang="fr-FR" altLang="de-DE"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charset="0"/>
            </a:endParaRPr>
          </a:p>
        </p:txBody>
      </p:sp>
    </p:spTree>
    <p:extLst>
      <p:ext uri="{BB962C8B-B14F-4D97-AF65-F5344CB8AC3E}">
        <p14:creationId xmlns:p14="http://schemas.microsoft.com/office/powerpoint/2010/main" val="2218268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The questions are answered separately for the different parts of a simplified sanitation service chain:</a:t>
            </a:r>
          </a:p>
          <a:p>
            <a:pPr marL="681505" lvl="1" indent="-171450">
              <a:buFont typeface="Wingdings" panose="05000000000000000000" pitchFamily="2" charset="2"/>
              <a:buChar char="v"/>
            </a:pPr>
            <a:r>
              <a:rPr lang="en-GB" sz="1100" dirty="0">
                <a:latin typeface="Arial" panose="020B0604020202020204" pitchFamily="34" charset="0"/>
                <a:cs typeface="Arial" panose="020B0604020202020204" pitchFamily="34" charset="0"/>
              </a:rPr>
              <a:t>the toilet, and the pit or septic tank if it is a non-sewered facility;</a:t>
            </a:r>
          </a:p>
          <a:p>
            <a:pPr marL="681505" lvl="1" indent="-171450">
              <a:buFont typeface="Wingdings" panose="05000000000000000000" pitchFamily="2" charset="2"/>
              <a:buChar char="v"/>
            </a:pPr>
            <a:r>
              <a:rPr lang="en-GB" sz="1100" dirty="0">
                <a:latin typeface="Arial" panose="020B0604020202020204" pitchFamily="34" charset="0"/>
                <a:cs typeface="Arial" panose="020B0604020202020204" pitchFamily="34" charset="0"/>
              </a:rPr>
              <a:t>the collection and transport of faecal sludge, or sewerage; and</a:t>
            </a:r>
          </a:p>
          <a:p>
            <a:pPr marL="681505" lvl="1" indent="-171450">
              <a:buFont typeface="Wingdings" panose="05000000000000000000" pitchFamily="2" charset="2"/>
              <a:buChar char="v"/>
            </a:pPr>
            <a:r>
              <a:rPr lang="en-GB" sz="1100" dirty="0">
                <a:latin typeface="Arial" panose="020B0604020202020204" pitchFamily="34" charset="0"/>
                <a:cs typeface="Arial" panose="020B0604020202020204" pitchFamily="34" charset="0"/>
              </a:rPr>
              <a:t>the treatment and possible re-use of the faecal sludge or wastewater.</a:t>
            </a:r>
          </a:p>
        </p:txBody>
      </p:sp>
      <p:sp>
        <p:nvSpPr>
          <p:cNvPr id="4" name="Slide Number Placeholder 3"/>
          <p:cNvSpPr>
            <a:spLocks noGrp="1"/>
          </p:cNvSpPr>
          <p:nvPr>
            <p:ph type="sldNum" sz="quarter" idx="5"/>
          </p:nvPr>
        </p:nvSpPr>
        <p:spPr/>
        <p:txBody>
          <a:bodyPr/>
          <a:lstStyle/>
          <a:p>
            <a:pPr marL="0" marR="0" lvl="0" indent="0" algn="r" defTabSz="1103789" rtl="0" eaLnBrk="1" fontAlgn="base" latinLnBrk="0" hangingPunct="1">
              <a:lnSpc>
                <a:spcPct val="100000"/>
              </a:lnSpc>
              <a:spcBef>
                <a:spcPct val="0"/>
              </a:spcBef>
              <a:spcAft>
                <a:spcPct val="0"/>
              </a:spcAft>
              <a:buClrTx/>
              <a:buSzTx/>
              <a:buFontTx/>
              <a:buNone/>
              <a:tabLst/>
              <a:defRPr/>
            </a:pPr>
            <a:fld id="{C67718BC-E435-4EC9-9283-32442C88BE88}" type="slidenum">
              <a:rPr kumimoji="0" lang="fr-FR" altLang="de-DE"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charset="0"/>
              </a:rPr>
              <a:pPr marL="0" marR="0" lvl="0" indent="0" algn="r" defTabSz="1103789" rtl="0" eaLnBrk="1" fontAlgn="base" latinLnBrk="0" hangingPunct="1">
                <a:lnSpc>
                  <a:spcPct val="100000"/>
                </a:lnSpc>
                <a:spcBef>
                  <a:spcPct val="0"/>
                </a:spcBef>
                <a:spcAft>
                  <a:spcPct val="0"/>
                </a:spcAft>
                <a:buClrTx/>
                <a:buSzTx/>
                <a:buFontTx/>
                <a:buNone/>
                <a:tabLst/>
                <a:defRPr/>
              </a:pPr>
              <a:t>14</a:t>
            </a:fld>
            <a:endParaRPr kumimoji="0" lang="fr-FR" altLang="de-DE"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charset="0"/>
            </a:endParaRPr>
          </a:p>
        </p:txBody>
      </p:sp>
    </p:spTree>
    <p:extLst>
      <p:ext uri="{BB962C8B-B14F-4D97-AF65-F5344CB8AC3E}">
        <p14:creationId xmlns:p14="http://schemas.microsoft.com/office/powerpoint/2010/main" val="724861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The scores for the questions are attributed working in close collaboration with the stakeholders, and produce the traffic-light graphic.</a:t>
            </a:r>
          </a:p>
        </p:txBody>
      </p:sp>
      <p:sp>
        <p:nvSpPr>
          <p:cNvPr id="4" name="Slide Number Placeholder 3"/>
          <p:cNvSpPr>
            <a:spLocks noGrp="1"/>
          </p:cNvSpPr>
          <p:nvPr>
            <p:ph type="sldNum" sz="quarter" idx="5"/>
          </p:nvPr>
        </p:nvSpPr>
        <p:spPr/>
        <p:txBody>
          <a:bodyPr/>
          <a:lstStyle/>
          <a:p>
            <a:pPr marL="0" marR="0" lvl="0" indent="0" algn="r" defTabSz="1103789" rtl="0" eaLnBrk="1" fontAlgn="base" latinLnBrk="0" hangingPunct="1">
              <a:lnSpc>
                <a:spcPct val="100000"/>
              </a:lnSpc>
              <a:spcBef>
                <a:spcPct val="0"/>
              </a:spcBef>
              <a:spcAft>
                <a:spcPct val="0"/>
              </a:spcAft>
              <a:buClrTx/>
              <a:buSzTx/>
              <a:buFontTx/>
              <a:buNone/>
              <a:tabLst/>
              <a:defRPr/>
            </a:pPr>
            <a:fld id="{C67718BC-E435-4EC9-9283-32442C88BE88}" type="slidenum">
              <a:rPr kumimoji="0" lang="fr-FR" altLang="de-DE"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charset="0"/>
              </a:rPr>
              <a:pPr marL="0" marR="0" lvl="0" indent="0" algn="r" defTabSz="1103789" rtl="0" eaLnBrk="1" fontAlgn="base" latinLnBrk="0" hangingPunct="1">
                <a:lnSpc>
                  <a:spcPct val="100000"/>
                </a:lnSpc>
                <a:spcBef>
                  <a:spcPct val="0"/>
                </a:spcBef>
                <a:spcAft>
                  <a:spcPct val="0"/>
                </a:spcAft>
                <a:buClrTx/>
                <a:buSzTx/>
                <a:buFontTx/>
                <a:buNone/>
                <a:tabLst/>
                <a:defRPr/>
              </a:pPr>
              <a:t>15</a:t>
            </a:fld>
            <a:endParaRPr kumimoji="0" lang="fr-FR" altLang="de-DE"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charset="0"/>
            </a:endParaRPr>
          </a:p>
        </p:txBody>
      </p:sp>
    </p:spTree>
    <p:extLst>
      <p:ext uri="{BB962C8B-B14F-4D97-AF65-F5344CB8AC3E}">
        <p14:creationId xmlns:p14="http://schemas.microsoft.com/office/powerpoint/2010/main" val="4144312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Before discussing the questions, it is recommended to adapt them to the local context – for example the mandate of local government – as well as translating or adjusting terminology to ensure that all the stakeholders will understand their meaning.</a:t>
            </a:r>
          </a:p>
        </p:txBody>
      </p:sp>
      <p:sp>
        <p:nvSpPr>
          <p:cNvPr id="4" name="Slide Number Placeholder 3"/>
          <p:cNvSpPr>
            <a:spLocks noGrp="1"/>
          </p:cNvSpPr>
          <p:nvPr>
            <p:ph type="sldNum" sz="quarter" idx="5"/>
          </p:nvPr>
        </p:nvSpPr>
        <p:spPr/>
        <p:txBody>
          <a:bodyPr/>
          <a:lstStyle/>
          <a:p>
            <a:pPr marL="0" marR="0" lvl="0" indent="0" algn="r" defTabSz="1103789" rtl="0" eaLnBrk="1" fontAlgn="base" latinLnBrk="0" hangingPunct="1">
              <a:lnSpc>
                <a:spcPct val="100000"/>
              </a:lnSpc>
              <a:spcBef>
                <a:spcPct val="0"/>
              </a:spcBef>
              <a:spcAft>
                <a:spcPct val="0"/>
              </a:spcAft>
              <a:buClrTx/>
              <a:buSzTx/>
              <a:buFontTx/>
              <a:buNone/>
              <a:tabLst/>
              <a:defRPr/>
            </a:pPr>
            <a:fld id="{C67718BC-E435-4EC9-9283-32442C88BE88}" type="slidenum">
              <a:rPr kumimoji="0" lang="fr-FR" altLang="de-DE"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charset="0"/>
              </a:rPr>
              <a:pPr marL="0" marR="0" lvl="0" indent="0" algn="r" defTabSz="1103789" rtl="0" eaLnBrk="1" fontAlgn="base" latinLnBrk="0" hangingPunct="1">
                <a:lnSpc>
                  <a:spcPct val="100000"/>
                </a:lnSpc>
                <a:spcBef>
                  <a:spcPct val="0"/>
                </a:spcBef>
                <a:spcAft>
                  <a:spcPct val="0"/>
                </a:spcAft>
                <a:buClrTx/>
                <a:buSzTx/>
                <a:buFontTx/>
                <a:buNone/>
                <a:tabLst/>
                <a:defRPr/>
              </a:pPr>
              <a:t>16</a:t>
            </a:fld>
            <a:endParaRPr kumimoji="0" lang="fr-FR" altLang="de-DE"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charset="0"/>
            </a:endParaRPr>
          </a:p>
        </p:txBody>
      </p:sp>
    </p:spTree>
    <p:extLst>
      <p:ext uri="{BB962C8B-B14F-4D97-AF65-F5344CB8AC3E}">
        <p14:creationId xmlns:p14="http://schemas.microsoft.com/office/powerpoint/2010/main" val="3213087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Sewered and non-sewered systems are assessed separately due to the different institutions and regulations involved, levels of development, strengths and weaknesses, and the actions needed to make improvements.</a:t>
            </a: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17</a:t>
            </a:fld>
            <a:endParaRPr lang="fr-FR" altLang="de-DE"/>
          </a:p>
        </p:txBody>
      </p:sp>
    </p:spTree>
    <p:extLst>
      <p:ext uri="{BB962C8B-B14F-4D97-AF65-F5344CB8AC3E}">
        <p14:creationId xmlns:p14="http://schemas.microsoft.com/office/powerpoint/2010/main" val="896267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Next, we’ll look at how the scores for the different pillars and building blocks are calculated.</a:t>
            </a:r>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1103789" rtl="0" eaLnBrk="1" fontAlgn="base" latinLnBrk="0" hangingPunct="1">
              <a:lnSpc>
                <a:spcPct val="100000"/>
              </a:lnSpc>
              <a:spcBef>
                <a:spcPct val="0"/>
              </a:spcBef>
              <a:spcAft>
                <a:spcPct val="0"/>
              </a:spcAft>
              <a:buClrTx/>
              <a:buSzTx/>
              <a:buFontTx/>
              <a:buNone/>
              <a:tabLst/>
              <a:defRPr/>
            </a:pPr>
            <a:fld id="{C67718BC-E435-4EC9-9283-32442C88BE88}" type="slidenum">
              <a:rPr kumimoji="0" lang="fr-FR" altLang="de-DE"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charset="0"/>
              </a:rPr>
              <a:pPr marL="0" marR="0" lvl="0" indent="0" algn="r" defTabSz="1103789" rtl="0" eaLnBrk="1" fontAlgn="base" latinLnBrk="0" hangingPunct="1">
                <a:lnSpc>
                  <a:spcPct val="100000"/>
                </a:lnSpc>
                <a:spcBef>
                  <a:spcPct val="0"/>
                </a:spcBef>
                <a:spcAft>
                  <a:spcPct val="0"/>
                </a:spcAft>
                <a:buClrTx/>
                <a:buSzTx/>
                <a:buFontTx/>
                <a:buNone/>
                <a:tabLst/>
                <a:defRPr/>
              </a:pPr>
              <a:t>18</a:t>
            </a:fld>
            <a:endParaRPr kumimoji="0" lang="fr-FR" altLang="de-DE"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Arial" charset="0"/>
            </a:endParaRPr>
          </a:p>
        </p:txBody>
      </p:sp>
    </p:spTree>
    <p:extLst>
      <p:ext uri="{BB962C8B-B14F-4D97-AF65-F5344CB8AC3E}">
        <p14:creationId xmlns:p14="http://schemas.microsoft.com/office/powerpoint/2010/main" val="2610814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As we’ve already seen, the CSDA has three pillars – enabling, delivering and sustaining services.  These are shown on the left side of the table.  Each pillar is divided into three building blocks, as shown in the middle column.  A score for each building block is calculated by the stakeholders, by answering a series of objective questions.</a:t>
            </a:r>
          </a:p>
          <a:p>
            <a:r>
              <a:rPr lang="en-GB" sz="1100" b="1" dirty="0">
                <a:latin typeface="Arial" panose="020B0604020202020204" pitchFamily="34" charset="0"/>
                <a:cs typeface="Arial" panose="020B0604020202020204" pitchFamily="34" charset="0"/>
              </a:rPr>
              <a:t>[click 1]</a:t>
            </a:r>
          </a:p>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For example, in the ‘Enabling’ pillar under the ‘Policy’ building block, the questions address policy, institutions and regulation.</a:t>
            </a:r>
          </a:p>
          <a:p>
            <a:r>
              <a:rPr lang="en-GB" sz="1100" b="1" dirty="0">
                <a:latin typeface="Arial" panose="020B0604020202020204" pitchFamily="34" charset="0"/>
                <a:cs typeface="Arial" panose="020B0604020202020204" pitchFamily="34" charset="0"/>
              </a:rPr>
              <a:t>[click 2]</a:t>
            </a:r>
          </a:p>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Or, taking another example, the building block ‘Inclusion’ in the ‘Developing’ pillar asks questions about the availability of different affordable technical options and whether funding is available for services to support poor and vulnerable people.</a:t>
            </a: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19</a:t>
            </a:fld>
            <a:endParaRPr lang="fr-FR" altLang="de-DE"/>
          </a:p>
        </p:txBody>
      </p:sp>
    </p:spTree>
    <p:extLst>
      <p:ext uri="{BB962C8B-B14F-4D97-AF65-F5344CB8AC3E}">
        <p14:creationId xmlns:p14="http://schemas.microsoft.com/office/powerpoint/2010/main" val="1496541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600"/>
              </a:spcAft>
            </a:pPr>
            <a:r>
              <a:rPr lang="en-GB" sz="1100" dirty="0">
                <a:latin typeface="Arial" panose="020B0604020202020204" pitchFamily="34" charset="0"/>
                <a:cs typeface="Arial" panose="020B0604020202020204" pitchFamily="34" charset="0"/>
              </a:rPr>
              <a:t>It’s in two parts.  Firstly, we’ll be looking at what a City Service Delivery Assessment is, and then in the second presentation at how to use it.</a:t>
            </a:r>
          </a:p>
          <a:p>
            <a:pPr marL="171450" indent="-171450">
              <a:spcBef>
                <a:spcPts val="0"/>
              </a:spcBef>
              <a:spcAft>
                <a:spcPts val="600"/>
              </a:spcAft>
              <a:buFont typeface="Wingdings" panose="05000000000000000000" pitchFamily="2" charset="2"/>
              <a:buChar char="§"/>
            </a:pPr>
            <a:r>
              <a:rPr lang="en-GB" sz="1100" dirty="0">
                <a:latin typeface="Arial" panose="020B0604020202020204" pitchFamily="34" charset="0"/>
                <a:cs typeface="Arial" panose="020B0604020202020204" pitchFamily="34" charset="0"/>
              </a:rPr>
              <a:t>In this first part, we’ll briefly examine what a CSDA does.  Then we’ll look in a bit more detail at the enabling environment which the CSDA is designed to assess, and see how it fits into a typical project cycle or programme.</a:t>
            </a:r>
          </a:p>
          <a:p>
            <a:pPr marL="171450" indent="-171450">
              <a:spcBef>
                <a:spcPts val="0"/>
              </a:spcBef>
              <a:spcAft>
                <a:spcPts val="600"/>
              </a:spcAft>
              <a:buFont typeface="Wingdings" panose="05000000000000000000" pitchFamily="2" charset="2"/>
              <a:buChar char="§"/>
            </a:pPr>
            <a:r>
              <a:rPr lang="en-GB" sz="1100" dirty="0">
                <a:latin typeface="Arial" panose="020B0604020202020204" pitchFamily="34" charset="0"/>
                <a:cs typeface="Arial" panose="020B0604020202020204" pitchFamily="34" charset="0"/>
              </a:rPr>
              <a:t>We’ll examine the tool itself, looking at its output, how it’s structured and how the assessment scores are calculated and transformed into traffic-light indicators.</a:t>
            </a:r>
          </a:p>
          <a:p>
            <a:pPr marL="171450" indent="-171450">
              <a:spcBef>
                <a:spcPts val="0"/>
              </a:spcBef>
              <a:spcAft>
                <a:spcPts val="600"/>
              </a:spcAft>
              <a:buFont typeface="Wingdings" panose="05000000000000000000" pitchFamily="2" charset="2"/>
              <a:buChar char="§"/>
            </a:pPr>
            <a:r>
              <a:rPr lang="en-GB" sz="1100" dirty="0">
                <a:latin typeface="Arial" panose="020B0604020202020204" pitchFamily="34" charset="0"/>
                <a:cs typeface="Arial" panose="020B0604020202020204" pitchFamily="34" charset="0"/>
              </a:rPr>
              <a:t>Finally, there’s a short quiz to see how well you’ve understood this presentation</a:t>
            </a:r>
          </a:p>
          <a:p>
            <a:pPr marL="171450" indent="-171450">
              <a:spcBef>
                <a:spcPts val="0"/>
              </a:spcBef>
              <a:spcAft>
                <a:spcPts val="600"/>
              </a:spcAft>
              <a:buFont typeface="Wingdings" panose="05000000000000000000" pitchFamily="2" charset="2"/>
              <a:buChar char="§"/>
            </a:pPr>
            <a:endParaRPr lang="en-GB" sz="1100" dirty="0">
              <a:latin typeface="Arial" panose="020B0604020202020204" pitchFamily="34" charset="0"/>
              <a:cs typeface="Arial" panose="020B0604020202020204" pitchFamily="34" charset="0"/>
            </a:endParaRPr>
          </a:p>
          <a:p>
            <a:pPr marL="171450" indent="-171450">
              <a:spcBef>
                <a:spcPts val="0"/>
              </a:spcBef>
              <a:spcAft>
                <a:spcPts val="600"/>
              </a:spcAft>
              <a:buFont typeface="Wingdings" panose="05000000000000000000" pitchFamily="2" charset="2"/>
              <a:buChar char="§"/>
            </a:pPr>
            <a:r>
              <a:rPr lang="en-GB" sz="1100" dirty="0">
                <a:latin typeface="Arial" panose="020B0604020202020204" pitchFamily="34" charset="0"/>
                <a:cs typeface="Arial" panose="020B0604020202020204" pitchFamily="34" charset="0"/>
              </a:rPr>
              <a:t>Remember, you can pause the presentation at any time, or set it to advance the slides manually, so you can stop to think about the contents if you wish.</a:t>
            </a:r>
            <a:endParaRPr lang="en-GB" sz="1100" b="1"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2</a:t>
            </a:fld>
            <a:endParaRPr lang="fr-FR" altLang="de-DE"/>
          </a:p>
        </p:txBody>
      </p:sp>
    </p:spTree>
    <p:extLst>
      <p:ext uri="{BB962C8B-B14F-4D97-AF65-F5344CB8AC3E}">
        <p14:creationId xmlns:p14="http://schemas.microsoft.com/office/powerpoint/2010/main" val="3313908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Wingdings" panose="05000000000000000000" pitchFamily="2" charset="2"/>
              <a:buChar char="§"/>
            </a:pPr>
            <a:r>
              <a:rPr lang="en-GB" sz="1100" kern="1200" dirty="0">
                <a:solidFill>
                  <a:schemeClr val="tx1"/>
                </a:solidFill>
                <a:effectLst/>
                <a:latin typeface="Arial" panose="020B0604020202020204" pitchFamily="34" charset="0"/>
                <a:ea typeface="ＭＳ Ｐゴシック" charset="0"/>
                <a:cs typeface="Arial" panose="020B0604020202020204" pitchFamily="34" charset="0"/>
              </a:rPr>
              <a:t>Here’s an example of a question from the ‘Policy’ building block of the ‘Enabling’ pillar for non-sewered sanitation services: “Is use of non-sewered sanitation services enabled by an appropriate, widely-known, acknowledged and available national or local policy?”  It illustrates that, although the CSDA is focused on the city, national and regional or state policies may also apply.</a:t>
            </a:r>
          </a:p>
          <a:p>
            <a:pPr marL="171450" indent="-171450">
              <a:buFont typeface="Wingdings" panose="05000000000000000000" pitchFamily="2" charset="2"/>
              <a:buChar char="§"/>
            </a:pPr>
            <a:r>
              <a:rPr lang="en-GB" sz="1100" kern="1200" dirty="0">
                <a:solidFill>
                  <a:schemeClr val="tx1"/>
                </a:solidFill>
                <a:effectLst/>
                <a:latin typeface="Arial" panose="020B0604020202020204" pitchFamily="34" charset="0"/>
                <a:ea typeface="ＭＳ Ｐゴシック" charset="0"/>
                <a:cs typeface="Arial" panose="020B0604020202020204" pitchFamily="34" charset="0"/>
              </a:rPr>
              <a:t>On the right side you can see the scoring rubric.  If there’s a relevant and appropriate policy (or draft) that’s acknowledged and readily available, you score one.  If there’s an appropriate policy or draft but it’s not acknowledged or not widely available, then score half.  If there’s no policy or it’s inappropriate, then score zero.</a:t>
            </a:r>
          </a:p>
          <a:p>
            <a:pPr marL="171450" indent="-171450">
              <a:buFont typeface="Wingdings" panose="05000000000000000000" pitchFamily="2" charset="2"/>
              <a:buChar char="§"/>
            </a:pPr>
            <a:r>
              <a:rPr lang="en-GB" sz="1100" kern="1200" dirty="0">
                <a:solidFill>
                  <a:schemeClr val="tx1"/>
                </a:solidFill>
                <a:effectLst/>
                <a:latin typeface="Arial" panose="020B0604020202020204" pitchFamily="34" charset="0"/>
                <a:ea typeface="ＭＳ Ｐゴシック" charset="0"/>
                <a:cs typeface="Arial" panose="020B0604020202020204" pitchFamily="34" charset="0"/>
              </a:rPr>
              <a:t>Each question is answered three times – once for each stage of the sanitation chain.</a:t>
            </a:r>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20</a:t>
            </a:fld>
            <a:endParaRPr lang="fr-FR" altLang="de-DE"/>
          </a:p>
        </p:txBody>
      </p:sp>
    </p:spTree>
    <p:extLst>
      <p:ext uri="{BB962C8B-B14F-4D97-AF65-F5344CB8AC3E}">
        <p14:creationId xmlns:p14="http://schemas.microsoft.com/office/powerpoint/2010/main" val="2290623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510055"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GB" sz="1100" kern="1200" dirty="0">
                <a:solidFill>
                  <a:schemeClr val="tx1"/>
                </a:solidFill>
                <a:effectLst/>
                <a:latin typeface="Arial" panose="020B0604020202020204" pitchFamily="34" charset="0"/>
                <a:ea typeface="ＭＳ Ｐゴシック" charset="0"/>
                <a:cs typeface="Arial" panose="020B0604020202020204" pitchFamily="34" charset="0"/>
              </a:rPr>
              <a:t>Once a number is typed into the spreadsheet, the appropriate colour will automatically appear.</a:t>
            </a: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21</a:t>
            </a:fld>
            <a:endParaRPr lang="fr-FR" altLang="de-DE"/>
          </a:p>
        </p:txBody>
      </p:sp>
    </p:spTree>
    <p:extLst>
      <p:ext uri="{BB962C8B-B14F-4D97-AF65-F5344CB8AC3E}">
        <p14:creationId xmlns:p14="http://schemas.microsoft.com/office/powerpoint/2010/main" val="2194395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Here’s a question from the ‘Inclusion’ building block of the ‘Delivering’ pillar: “Are there affordable, appropriate, safe and adaptable technologies available to meet the needs of poor and vulnerable people, according to the agreed definition?”  The inclusion questions are the same for both sewered and non-sewered sanitation, because they address </a:t>
            </a:r>
            <a:r>
              <a:rPr lang="en-GB" sz="1100" b="1" i="1" dirty="0">
                <a:latin typeface="Arial" panose="020B0604020202020204" pitchFamily="34" charset="0"/>
                <a:cs typeface="Arial" panose="020B0604020202020204" pitchFamily="34" charset="0"/>
              </a:rPr>
              <a:t>access</a:t>
            </a:r>
            <a:r>
              <a:rPr lang="en-GB" sz="1100" dirty="0">
                <a:latin typeface="Arial" panose="020B0604020202020204" pitchFamily="34" charset="0"/>
                <a:cs typeface="Arial" panose="020B0604020202020204" pitchFamily="34" charset="0"/>
              </a:rPr>
              <a:t> to acceptable sanitation services, of whatever type.</a:t>
            </a:r>
          </a:p>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As for all the questions, there are three possible scores.  If there are suitable options available to address the needs of most poor and vulnerable people, you score one.  If there are options that address the needs of some poor and vulnerable people, but they are not sufficient or complete, then score half.  If the options available to meet the sanitation needs of poor and vulnerable people are grossly inadequate, then score zero.</a:t>
            </a: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22</a:t>
            </a:fld>
            <a:endParaRPr lang="fr-FR" altLang="de-DE"/>
          </a:p>
        </p:txBody>
      </p:sp>
    </p:spTree>
    <p:extLst>
      <p:ext uri="{BB962C8B-B14F-4D97-AF65-F5344CB8AC3E}">
        <p14:creationId xmlns:p14="http://schemas.microsoft.com/office/powerpoint/2010/main" val="1145842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There are from 1 to 4 questions under each building block, apart from the inclusion building blocks related to treatment.  These have no questions, as there is no difference in how waste from different people is treated – or not treated.</a:t>
            </a:r>
          </a:p>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More questions can be added if needed, but it’s not recommended to use too many per building block.  If more questions are added, the tool must be adjusted to accommodate them and calculate the aggregated scores correctly.</a:t>
            </a:r>
          </a:p>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The spreadsheet automatically adds up the individual question scores for each building block.  It then normalizes the scores for each building bock to a value between zero and one, which is used to assign a corresponding traffic light colour.</a:t>
            </a:r>
          </a:p>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The online FSM </a:t>
            </a:r>
            <a:r>
              <a:rPr lang="en-GB" sz="1100" dirty="0" err="1">
                <a:latin typeface="Arial" panose="020B0604020202020204" pitchFamily="34" charset="0"/>
                <a:cs typeface="Arial" panose="020B0604020202020204" pitchFamily="34" charset="0"/>
              </a:rPr>
              <a:t>ToolBox</a:t>
            </a:r>
            <a:r>
              <a:rPr lang="en-GB" sz="1100" dirty="0">
                <a:latin typeface="Arial" panose="020B0604020202020204" pitchFamily="34" charset="0"/>
                <a:cs typeface="Arial" panose="020B0604020202020204" pitchFamily="34" charset="0"/>
              </a:rPr>
              <a:t> version will also calculate the scores automatically. However you will not be able to add more questions, although editing the wording and terminology is still possible. </a:t>
            </a: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23</a:t>
            </a:fld>
            <a:endParaRPr lang="fr-FR" altLang="de-DE"/>
          </a:p>
        </p:txBody>
      </p:sp>
    </p:spTree>
    <p:extLst>
      <p:ext uri="{BB962C8B-B14F-4D97-AF65-F5344CB8AC3E}">
        <p14:creationId xmlns:p14="http://schemas.microsoft.com/office/powerpoint/2010/main" val="964196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5989" y="4715908"/>
            <a:ext cx="5641919" cy="4467701"/>
          </a:xfrm>
        </p:spPr>
        <p:txBody>
          <a:bodyPr/>
          <a:lstStyle/>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The assigned colours are presented in the graphic that you see here.  It is clear and easy for everyone to understand, whatever their technical background, and so can be used to facilitate discussion about priorities and next steps.</a:t>
            </a:r>
          </a:p>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Red indicates priority areas that require deeper analysis and substantial stakeholder follow-up and action.</a:t>
            </a:r>
          </a:p>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Yellow indicates that there is something to build on, improve and develop.  Or in some situations, maybe to finalise and make widely available.</a:t>
            </a:r>
          </a:p>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Green suggests that the issue is well managed, and priorities may lie elsewhere.</a:t>
            </a: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24</a:t>
            </a:fld>
            <a:endParaRPr lang="fr-FR" altLang="de-DE"/>
          </a:p>
        </p:txBody>
      </p:sp>
    </p:spTree>
    <p:extLst>
      <p:ext uri="{BB962C8B-B14F-4D97-AF65-F5344CB8AC3E}">
        <p14:creationId xmlns:p14="http://schemas.microsoft.com/office/powerpoint/2010/main" val="3484128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100" kern="1200" dirty="0">
                <a:solidFill>
                  <a:schemeClr val="tx1"/>
                </a:solidFill>
                <a:effectLst/>
                <a:latin typeface="Arial" panose="020B0604020202020204" pitchFamily="34" charset="0"/>
                <a:cs typeface="Arial" panose="020B0604020202020204" pitchFamily="34" charset="0"/>
              </a:rPr>
              <a:t>The next slides are a couple of quiz questions to test what you have learned.  Read each question, think about it and decide on your answer and the reasons for it.  Once you are sure of your answer, move to the next slide and compare it with what pops up on the screen.</a:t>
            </a:r>
          </a:p>
          <a:p>
            <a:endParaRPr lang="en-GB" sz="1100" b="1"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1103789" rtl="0" eaLnBrk="1" fontAlgn="base" latinLnBrk="0" hangingPunct="1">
              <a:lnSpc>
                <a:spcPct val="100000"/>
              </a:lnSpc>
              <a:spcBef>
                <a:spcPct val="0"/>
              </a:spcBef>
              <a:spcAft>
                <a:spcPct val="0"/>
              </a:spcAft>
              <a:buClrTx/>
              <a:buSzTx/>
              <a:buFontTx/>
              <a:buNone/>
              <a:tabLst/>
              <a:defRPr/>
            </a:pPr>
            <a:fld id="{C67718BC-E435-4EC9-9283-32442C88BE88}" type="slidenum">
              <a:rPr kumimoji="0" lang="fr-FR" altLang="de-DE"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charset="0"/>
              </a:rPr>
              <a:pPr marL="0" marR="0" lvl="0" indent="0" algn="r" defTabSz="1103789" rtl="0" eaLnBrk="1" fontAlgn="base" latinLnBrk="0" hangingPunct="1">
                <a:lnSpc>
                  <a:spcPct val="100000"/>
                </a:lnSpc>
                <a:spcBef>
                  <a:spcPct val="0"/>
                </a:spcBef>
                <a:spcAft>
                  <a:spcPct val="0"/>
                </a:spcAft>
                <a:buClrTx/>
                <a:buSzTx/>
                <a:buFontTx/>
                <a:buNone/>
                <a:tabLst/>
                <a:defRPr/>
              </a:pPr>
              <a:t>25</a:t>
            </a:fld>
            <a:endParaRPr kumimoji="0" lang="fr-FR" altLang="de-DE"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Arial" charset="0"/>
            </a:endParaRPr>
          </a:p>
        </p:txBody>
      </p:sp>
    </p:spTree>
    <p:extLst>
      <p:ext uri="{BB962C8B-B14F-4D97-AF65-F5344CB8AC3E}">
        <p14:creationId xmlns:p14="http://schemas.microsoft.com/office/powerpoint/2010/main" val="47501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0055" rtl="0" eaLnBrk="0" fontAlgn="base" latinLnBrk="0" hangingPunct="0">
              <a:lnSpc>
                <a:spcPct val="100000"/>
              </a:lnSpc>
              <a:spcBef>
                <a:spcPct val="30000"/>
              </a:spcBef>
              <a:spcAft>
                <a:spcPct val="0"/>
              </a:spcAft>
              <a:buClrTx/>
              <a:buSzTx/>
              <a:buFontTx/>
              <a:buNone/>
              <a:tabLst/>
              <a:defRPr/>
            </a:pPr>
            <a:r>
              <a:rPr lang="en-GB" sz="1100" i="1" kern="1200" dirty="0">
                <a:solidFill>
                  <a:schemeClr val="tx1"/>
                </a:solidFill>
                <a:effectLst/>
                <a:latin typeface="Arial" panose="020B0604020202020204" pitchFamily="34" charset="0"/>
                <a:cs typeface="Arial" panose="020B0604020202020204" pitchFamily="34" charset="0"/>
              </a:rPr>
              <a:t>[wait one minute]</a:t>
            </a:r>
            <a:endParaRPr lang="en-GB" sz="1100"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26</a:t>
            </a:fld>
            <a:endParaRPr lang="fr-FR" altLang="de-DE"/>
          </a:p>
        </p:txBody>
      </p:sp>
    </p:spTree>
    <p:extLst>
      <p:ext uri="{BB962C8B-B14F-4D97-AF65-F5344CB8AC3E}">
        <p14:creationId xmlns:p14="http://schemas.microsoft.com/office/powerpoint/2010/main" val="979413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0055" rtl="0" eaLnBrk="0" fontAlgn="base" latinLnBrk="0" hangingPunct="0">
              <a:lnSpc>
                <a:spcPct val="100000"/>
              </a:lnSpc>
              <a:spcBef>
                <a:spcPct val="30000"/>
              </a:spcBef>
              <a:spcAft>
                <a:spcPct val="0"/>
              </a:spcAft>
              <a:buClrTx/>
              <a:buSzTx/>
              <a:buFontTx/>
              <a:buNone/>
              <a:tabLst/>
              <a:defRPr/>
            </a:pPr>
            <a:r>
              <a:rPr lang="en-GB" sz="1100" i="1" kern="1200" dirty="0">
                <a:solidFill>
                  <a:schemeClr val="tx1"/>
                </a:solidFill>
                <a:effectLst/>
                <a:latin typeface="Arial" panose="020B0604020202020204" pitchFamily="34" charset="0"/>
                <a:ea typeface="ＭＳ Ｐゴシック" charset="0"/>
                <a:cs typeface="Arial" panose="020B0604020202020204" pitchFamily="34" charset="0"/>
              </a:rPr>
              <a:t>[wait 10 seconds]</a:t>
            </a:r>
            <a:endParaRPr lang="en-GB" sz="1100" kern="1200"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27</a:t>
            </a:fld>
            <a:endParaRPr lang="fr-FR" altLang="de-DE"/>
          </a:p>
        </p:txBody>
      </p:sp>
    </p:spTree>
    <p:extLst>
      <p:ext uri="{BB962C8B-B14F-4D97-AF65-F5344CB8AC3E}">
        <p14:creationId xmlns:p14="http://schemas.microsoft.com/office/powerpoint/2010/main" val="446076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0055" rtl="0" eaLnBrk="0" fontAlgn="base" latinLnBrk="0" hangingPunct="0">
              <a:lnSpc>
                <a:spcPct val="100000"/>
              </a:lnSpc>
              <a:spcBef>
                <a:spcPct val="30000"/>
              </a:spcBef>
              <a:spcAft>
                <a:spcPct val="0"/>
              </a:spcAft>
              <a:buClrTx/>
              <a:buSzTx/>
              <a:buFontTx/>
              <a:buNone/>
              <a:tabLst/>
              <a:defRPr/>
            </a:pPr>
            <a:r>
              <a:rPr lang="en-GB" sz="1100" i="1" kern="1200" dirty="0">
                <a:solidFill>
                  <a:schemeClr val="tx1"/>
                </a:solidFill>
                <a:effectLst/>
                <a:latin typeface="Arial" panose="020B0604020202020204" pitchFamily="34" charset="0"/>
                <a:ea typeface="ＭＳ Ｐゴシック" charset="0"/>
                <a:cs typeface="Arial" panose="020B0604020202020204" pitchFamily="34" charset="0"/>
              </a:rPr>
              <a:t>[wait one minute]</a:t>
            </a:r>
            <a:endParaRPr lang="en-GB" sz="1100" kern="1200"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28</a:t>
            </a:fld>
            <a:endParaRPr lang="fr-FR" altLang="de-DE"/>
          </a:p>
        </p:txBody>
      </p:sp>
    </p:spTree>
    <p:extLst>
      <p:ext uri="{BB962C8B-B14F-4D97-AF65-F5344CB8AC3E}">
        <p14:creationId xmlns:p14="http://schemas.microsoft.com/office/powerpoint/2010/main" val="3763061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0055" rtl="0" eaLnBrk="0" fontAlgn="base" latinLnBrk="0" hangingPunct="0">
              <a:lnSpc>
                <a:spcPct val="100000"/>
              </a:lnSpc>
              <a:spcBef>
                <a:spcPct val="30000"/>
              </a:spcBef>
              <a:spcAft>
                <a:spcPct val="0"/>
              </a:spcAft>
              <a:buClrTx/>
              <a:buSzTx/>
              <a:buFontTx/>
              <a:buNone/>
              <a:tabLst/>
              <a:defRPr/>
            </a:pPr>
            <a:r>
              <a:rPr lang="en-GB" sz="1100" i="1" kern="1200" dirty="0">
                <a:solidFill>
                  <a:schemeClr val="tx1"/>
                </a:solidFill>
                <a:effectLst/>
                <a:latin typeface="Arial" panose="020B0604020202020204" pitchFamily="34" charset="0"/>
                <a:ea typeface="ＭＳ Ｐゴシック" charset="0"/>
                <a:cs typeface="Arial" panose="020B0604020202020204" pitchFamily="34" charset="0"/>
              </a:rPr>
              <a:t>[wait 10 seconds]</a:t>
            </a:r>
            <a:endParaRPr lang="en-GB" sz="1100" kern="1200"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29</a:t>
            </a:fld>
            <a:endParaRPr lang="fr-FR" altLang="de-DE"/>
          </a:p>
        </p:txBody>
      </p:sp>
    </p:spTree>
    <p:extLst>
      <p:ext uri="{BB962C8B-B14F-4D97-AF65-F5344CB8AC3E}">
        <p14:creationId xmlns:p14="http://schemas.microsoft.com/office/powerpoint/2010/main" val="2919085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sz="1100" dirty="0">
                <a:latin typeface="Arial" panose="020B0604020202020204" pitchFamily="34" charset="0"/>
                <a:cs typeface="Arial" panose="020B0604020202020204" pitchFamily="34" charset="0"/>
              </a:rPr>
              <a:t>So what is a City Service Delivery Assessment?</a:t>
            </a:r>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1103789" rtl="0" eaLnBrk="1" fontAlgn="base" latinLnBrk="0" hangingPunct="1">
              <a:lnSpc>
                <a:spcPct val="100000"/>
              </a:lnSpc>
              <a:spcBef>
                <a:spcPct val="0"/>
              </a:spcBef>
              <a:spcAft>
                <a:spcPct val="0"/>
              </a:spcAft>
              <a:buClrTx/>
              <a:buSzTx/>
              <a:buFontTx/>
              <a:buNone/>
              <a:tabLst/>
              <a:defRPr/>
            </a:pPr>
            <a:fld id="{C67718BC-E435-4EC9-9283-32442C88BE88}" type="slidenum">
              <a:rPr kumimoji="0" lang="fr-FR" altLang="de-DE"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charset="0"/>
              </a:rPr>
              <a:pPr marL="0" marR="0" lvl="0" indent="0" algn="r" defTabSz="1103789" rtl="0" eaLnBrk="1" fontAlgn="base" latinLnBrk="0" hangingPunct="1">
                <a:lnSpc>
                  <a:spcPct val="100000"/>
                </a:lnSpc>
                <a:spcBef>
                  <a:spcPct val="0"/>
                </a:spcBef>
                <a:spcAft>
                  <a:spcPct val="0"/>
                </a:spcAft>
                <a:buClrTx/>
                <a:buSzTx/>
                <a:buFontTx/>
                <a:buNone/>
                <a:tabLst/>
                <a:defRPr/>
              </a:pPr>
              <a:t>3</a:t>
            </a:fld>
            <a:endParaRPr kumimoji="0" lang="fr-FR" altLang="de-DE"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Arial" charset="0"/>
            </a:endParaRPr>
          </a:p>
        </p:txBody>
      </p:sp>
    </p:spTree>
    <p:extLst>
      <p:ext uri="{BB962C8B-B14F-4D97-AF65-F5344CB8AC3E}">
        <p14:creationId xmlns:p14="http://schemas.microsoft.com/office/powerpoint/2010/main" val="3085949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0055" rtl="0" eaLnBrk="0" fontAlgn="base" latinLnBrk="0" hangingPunct="0">
              <a:lnSpc>
                <a:spcPct val="100000"/>
              </a:lnSpc>
              <a:spcBef>
                <a:spcPts val="0"/>
              </a:spcBef>
              <a:spcAft>
                <a:spcPts val="600"/>
              </a:spcAft>
              <a:buClrTx/>
              <a:buSzTx/>
              <a:buFontTx/>
              <a:buNone/>
              <a:tabLst/>
              <a:defRPr/>
            </a:pPr>
            <a:r>
              <a:rPr lang="en-GB" sz="1100" i="1" kern="1200" dirty="0">
                <a:solidFill>
                  <a:schemeClr val="tx1"/>
                </a:solidFill>
                <a:effectLst/>
                <a:latin typeface="Arial" panose="020B0604020202020204" pitchFamily="34" charset="0"/>
                <a:ea typeface="ＭＳ Ｐゴシック" charset="0"/>
                <a:cs typeface="Arial" panose="020B0604020202020204" pitchFamily="34" charset="0"/>
              </a:rPr>
              <a:t>[wait 10 seconds]</a:t>
            </a:r>
            <a:endParaRPr lang="en-GB" sz="1100" kern="1200"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30</a:t>
            </a:fld>
            <a:endParaRPr lang="fr-FR" altLang="de-DE"/>
          </a:p>
        </p:txBody>
      </p:sp>
    </p:spTree>
    <p:extLst>
      <p:ext uri="{BB962C8B-B14F-4D97-AF65-F5344CB8AC3E}">
        <p14:creationId xmlns:p14="http://schemas.microsoft.com/office/powerpoint/2010/main" val="2985643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1103789" rtl="0" eaLnBrk="1" fontAlgn="base" latinLnBrk="0" hangingPunct="1">
              <a:lnSpc>
                <a:spcPct val="100000"/>
              </a:lnSpc>
              <a:spcBef>
                <a:spcPct val="0"/>
              </a:spcBef>
              <a:spcAft>
                <a:spcPct val="0"/>
              </a:spcAft>
              <a:buClrTx/>
              <a:buSzTx/>
              <a:buFontTx/>
              <a:buNone/>
              <a:tabLst/>
              <a:defRPr/>
            </a:pPr>
            <a:fld id="{C67718BC-E435-4EC9-9283-32442C88BE88}" type="slidenum">
              <a:rPr kumimoji="0" lang="fr-FR" altLang="de-DE"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charset="0"/>
              </a:rPr>
              <a:pPr marL="0" marR="0" lvl="0" indent="0" algn="r" defTabSz="1103789" rtl="0" eaLnBrk="1" fontAlgn="base" latinLnBrk="0" hangingPunct="1">
                <a:lnSpc>
                  <a:spcPct val="100000"/>
                </a:lnSpc>
                <a:spcBef>
                  <a:spcPct val="0"/>
                </a:spcBef>
                <a:spcAft>
                  <a:spcPct val="0"/>
                </a:spcAft>
                <a:buClrTx/>
                <a:buSzTx/>
                <a:buFontTx/>
                <a:buNone/>
                <a:tabLst/>
                <a:defRPr/>
              </a:pPr>
              <a:t>31</a:t>
            </a:fld>
            <a:endParaRPr kumimoji="0" lang="fr-FR" altLang="de-DE"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charset="0"/>
            </a:endParaRPr>
          </a:p>
        </p:txBody>
      </p:sp>
    </p:spTree>
    <p:extLst>
      <p:ext uri="{BB962C8B-B14F-4D97-AF65-F5344CB8AC3E}">
        <p14:creationId xmlns:p14="http://schemas.microsoft.com/office/powerpoint/2010/main" val="459268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Let’s start with a brief look at another related tool.  The Faecal Waste Flow Diagram, or SFD, is a widely used tool to visualise how well, or how badly, sanitation is working overall in a city.</a:t>
            </a:r>
          </a:p>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The width of the arrows corresponds to the population whose faecal waste follows a safe or unsafe pathway.  It also reflects how inclusive the sanitation service is, and often shows a small proportion being served by sewerage (at considerable cost to the public) and a large proportion by poorly functioning non-sewered systems, usually self-funded.</a:t>
            </a:r>
          </a:p>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Because it tells the overall story but with minimal technical detail, it is primarily an advocacy and prioritization tool – and not suitable for system design.</a:t>
            </a:r>
          </a:p>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The green arrows tell us the proportion of the population whose waste is safely managed. </a:t>
            </a:r>
          </a:p>
          <a:p>
            <a:pPr marL="0" marR="0" lvl="0" indent="0" algn="l" defTabSz="510055"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GB" sz="1100" b="1" dirty="0">
                <a:latin typeface="Arial" panose="020B0604020202020204" pitchFamily="34" charset="0"/>
                <a:cs typeface="Arial" panose="020B0604020202020204" pitchFamily="34" charset="0"/>
              </a:rPr>
              <a:t>[click]</a:t>
            </a:r>
          </a:p>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The red arrows show the extent of unsafe sanitation, but they don’t tell us why the sanitation system is failing.</a:t>
            </a: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4</a:t>
            </a:fld>
            <a:endParaRPr lang="fr-FR" altLang="de-DE"/>
          </a:p>
        </p:txBody>
      </p:sp>
    </p:spTree>
    <p:extLst>
      <p:ext uri="{BB962C8B-B14F-4D97-AF65-F5344CB8AC3E}">
        <p14:creationId xmlns:p14="http://schemas.microsoft.com/office/powerpoint/2010/main" val="2515602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sz="1100" dirty="0">
                <a:latin typeface="Arial" panose="020B0604020202020204" pitchFamily="34" charset="0"/>
                <a:cs typeface="Arial" panose="020B0604020202020204" pitchFamily="34" charset="0"/>
              </a:rPr>
              <a:t>Explaining why, is the purpose of the City Service Delivery Assessment.</a:t>
            </a:r>
          </a:p>
          <a:p>
            <a:pPr marL="0" indent="0">
              <a:buFont typeface="Wingdings" panose="05000000000000000000" pitchFamily="2" charset="2"/>
              <a:buNone/>
            </a:pPr>
            <a:r>
              <a:rPr lang="en-GB" sz="1100" b="1" dirty="0">
                <a:latin typeface="Arial" panose="020B0604020202020204" pitchFamily="34" charset="0"/>
                <a:cs typeface="Arial" panose="020B0604020202020204" pitchFamily="34" charset="0"/>
              </a:rPr>
              <a:t>[click 1]</a:t>
            </a:r>
          </a:p>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The tool supports the assessment of the enabling environment for City-wide Inclusive Sanitation using a series of structured questions.</a:t>
            </a:r>
          </a:p>
          <a:p>
            <a:pPr marL="0" indent="0">
              <a:buFont typeface="Wingdings" panose="05000000000000000000" pitchFamily="2" charset="2"/>
              <a:buNone/>
            </a:pPr>
            <a:r>
              <a:rPr lang="en-GB" sz="1100" b="1" dirty="0">
                <a:latin typeface="Arial" panose="020B0604020202020204" pitchFamily="34" charset="0"/>
                <a:cs typeface="Arial" panose="020B0604020202020204" pitchFamily="34" charset="0"/>
              </a:rPr>
              <a:t>[click 2]</a:t>
            </a:r>
          </a:p>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Like the SFD, it generates simple graphics to support a systematic process for working with stakeholders and inform a dialogue to build consensus for action.</a:t>
            </a:r>
          </a:p>
          <a:p>
            <a:pPr marL="0" indent="0">
              <a:buFont typeface="Wingdings" panose="05000000000000000000" pitchFamily="2" charset="2"/>
              <a:buNone/>
            </a:pPr>
            <a:r>
              <a:rPr lang="en-GB" sz="1100" b="1" dirty="0">
                <a:latin typeface="Arial" panose="020B0604020202020204" pitchFamily="34" charset="0"/>
                <a:cs typeface="Arial" panose="020B0604020202020204" pitchFamily="34" charset="0"/>
              </a:rPr>
              <a:t>[click 3]</a:t>
            </a:r>
          </a:p>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It addresses sewered and non-sewered sanitation separately, as they are usually provided by different stakeholders, in quite different ways.</a:t>
            </a:r>
          </a:p>
          <a:p>
            <a:pPr marL="0" indent="0">
              <a:buFont typeface="Wingdings" panose="05000000000000000000" pitchFamily="2" charset="2"/>
              <a:buNone/>
            </a:pPr>
            <a:r>
              <a:rPr lang="en-GB" sz="1100" b="1" dirty="0">
                <a:latin typeface="Arial" panose="020B0604020202020204" pitchFamily="34" charset="0"/>
                <a:cs typeface="Arial" panose="020B0604020202020204" pitchFamily="34" charset="0"/>
              </a:rPr>
              <a:t>[click 4]</a:t>
            </a:r>
          </a:p>
          <a:p>
            <a:pPr marL="171450" indent="-171450">
              <a:buFont typeface="Wingdings" panose="05000000000000000000" pitchFamily="2" charset="2"/>
              <a:buChar char="§"/>
            </a:pPr>
            <a:r>
              <a:rPr lang="en-GB" sz="1100" dirty="0">
                <a:latin typeface="Arial" panose="020B0604020202020204" pitchFamily="34" charset="0"/>
                <a:cs typeface="Arial" panose="020B0604020202020204" pitchFamily="34" charset="0"/>
              </a:rPr>
              <a:t>It also includes an Action Checklist to help stakeholders identify and prioritise actions to improve sanitation on the basis of the structured assessment.</a:t>
            </a: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5</a:t>
            </a:fld>
            <a:endParaRPr lang="fr-FR" altLang="de-DE"/>
          </a:p>
        </p:txBody>
      </p:sp>
    </p:spTree>
    <p:extLst>
      <p:ext uri="{BB962C8B-B14F-4D97-AF65-F5344CB8AC3E}">
        <p14:creationId xmlns:p14="http://schemas.microsoft.com/office/powerpoint/2010/main" val="1283867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This slide summarises six main components of the enabling environment which has to be in place to deliver effective sanitation services, and which the CSDA is designed to assess.</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Spend a while looking at the components before moving on. Think about what each one means in the city you are living or working in. </a:t>
            </a: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6</a:t>
            </a:fld>
            <a:endParaRPr lang="fr-FR" altLang="de-DE"/>
          </a:p>
        </p:txBody>
      </p:sp>
    </p:spTree>
    <p:extLst>
      <p:ext uri="{BB962C8B-B14F-4D97-AF65-F5344CB8AC3E}">
        <p14:creationId xmlns:p14="http://schemas.microsoft.com/office/powerpoint/2010/main" val="4003793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908"/>
            <a:ext cx="5438140" cy="4934719"/>
          </a:xfrm>
        </p:spPr>
        <p:txBody>
          <a:bodyPr/>
          <a:lstStyle/>
          <a:p>
            <a:pPr marL="0" indent="0">
              <a:buFont typeface="Wingdings" panose="05000000000000000000" pitchFamily="2" charset="2"/>
              <a:buNone/>
            </a:pPr>
            <a:r>
              <a:rPr lang="en-GB" sz="1000" dirty="0">
                <a:latin typeface="Arial" panose="020B0604020202020204" pitchFamily="34" charset="0"/>
                <a:cs typeface="Arial" panose="020B0604020202020204" pitchFamily="34" charset="0"/>
              </a:rPr>
              <a:t>Let’s look in a little more detail at how these components fit together.</a:t>
            </a:r>
          </a:p>
          <a:p>
            <a:r>
              <a:rPr lang="en-GB" sz="1000" b="1" dirty="0">
                <a:latin typeface="Arial" panose="020B0604020202020204" pitchFamily="34" charset="0"/>
                <a:cs typeface="Arial" panose="020B0604020202020204" pitchFamily="34" charset="0"/>
              </a:rPr>
              <a:t>[click 1]</a:t>
            </a:r>
          </a:p>
          <a:p>
            <a:pPr marL="171450" indent="-171450">
              <a:buFont typeface="Wingdings" panose="05000000000000000000" pitchFamily="2" charset="2"/>
              <a:buChar char="§"/>
            </a:pPr>
            <a:r>
              <a:rPr lang="en-GB" sz="1000" dirty="0">
                <a:latin typeface="Arial" panose="020B0604020202020204" pitchFamily="34" charset="0"/>
                <a:cs typeface="Arial" panose="020B0604020202020204" pitchFamily="34" charset="0"/>
              </a:rPr>
              <a:t>Sanitation consists of a wide range of services, provided to individuals or shared by the community as a whole, usually supported by major infrastructure.</a:t>
            </a:r>
          </a:p>
          <a:p>
            <a:r>
              <a:rPr lang="en-GB" sz="1000" b="1" dirty="0">
                <a:latin typeface="Arial" panose="020B0604020202020204" pitchFamily="34" charset="0"/>
                <a:cs typeface="Arial" panose="020B0604020202020204" pitchFamily="34" charset="0"/>
              </a:rPr>
              <a:t>[click 2]</a:t>
            </a:r>
          </a:p>
          <a:p>
            <a:pPr marL="171450" indent="-171450">
              <a:buFont typeface="Wingdings" panose="05000000000000000000" pitchFamily="2" charset="2"/>
              <a:buChar char="§"/>
            </a:pPr>
            <a:r>
              <a:rPr lang="en-GB" sz="1000" dirty="0">
                <a:latin typeface="Arial" panose="020B0604020202020204" pitchFamily="34" charset="0"/>
                <a:cs typeface="Arial" panose="020B0604020202020204" pitchFamily="34" charset="0"/>
              </a:rPr>
              <a:t>These can all be provided in principle by the public or the private sector.  However, services provided to individuals, such as toilet construction or desludging often work best with small private enterprises, while expensive major infrastructure usually requires government backing.</a:t>
            </a:r>
          </a:p>
          <a:p>
            <a:r>
              <a:rPr lang="en-GB" sz="1000" b="1" dirty="0">
                <a:latin typeface="Arial" panose="020B0604020202020204" pitchFamily="34" charset="0"/>
                <a:cs typeface="Arial" panose="020B0604020202020204" pitchFamily="34" charset="0"/>
              </a:rPr>
              <a:t>[click 3]</a:t>
            </a:r>
          </a:p>
          <a:p>
            <a:pPr marL="171450" indent="-171450">
              <a:buFont typeface="Wingdings" panose="05000000000000000000" pitchFamily="2" charset="2"/>
              <a:buChar char="§"/>
            </a:pPr>
            <a:r>
              <a:rPr lang="en-GB" sz="1000" dirty="0">
                <a:latin typeface="Arial" panose="020B0604020202020204" pitchFamily="34" charset="0"/>
                <a:cs typeface="Arial" panose="020B0604020202020204" pitchFamily="34" charset="0"/>
              </a:rPr>
              <a:t>In order to ensure that individual and, to some extent, shared sanitation services meet user needs and aspirations, and that available services are used to maximum effect, there is a need for strong community engagement using a range of mechanisms.</a:t>
            </a:r>
          </a:p>
          <a:p>
            <a:r>
              <a:rPr lang="en-GB" sz="1000" b="1" dirty="0">
                <a:latin typeface="Arial" panose="020B0604020202020204" pitchFamily="34" charset="0"/>
                <a:cs typeface="Arial" panose="020B0604020202020204" pitchFamily="34" charset="0"/>
              </a:rPr>
              <a:t>[click 4]</a:t>
            </a:r>
          </a:p>
          <a:p>
            <a:pPr marL="171450" indent="-171450">
              <a:buFont typeface="Wingdings" panose="05000000000000000000" pitchFamily="2" charset="2"/>
              <a:buChar char="§"/>
            </a:pPr>
            <a:r>
              <a:rPr lang="en-GB" sz="1000" dirty="0">
                <a:latin typeface="Arial" panose="020B0604020202020204" pitchFamily="34" charset="0"/>
                <a:cs typeface="Arial" panose="020B0604020202020204" pitchFamily="34" charset="0"/>
              </a:rPr>
              <a:t>Local government has a central role to play in delivering sanitation, with responsibility at local level for all aspects, although many may be delegated to other stakeholders.</a:t>
            </a:r>
          </a:p>
          <a:p>
            <a:r>
              <a:rPr lang="en-GB" sz="1000" b="1" dirty="0">
                <a:latin typeface="Arial" panose="020B0604020202020204" pitchFamily="34" charset="0"/>
                <a:cs typeface="Arial" panose="020B0604020202020204" pitchFamily="34" charset="0"/>
              </a:rPr>
              <a:t>[click 5]</a:t>
            </a:r>
          </a:p>
          <a:p>
            <a:pPr marL="171450" indent="-171450">
              <a:buFont typeface="Wingdings" panose="05000000000000000000" pitchFamily="2" charset="2"/>
              <a:buChar char="§"/>
            </a:pPr>
            <a:r>
              <a:rPr lang="en-GB" sz="1000" dirty="0">
                <a:latin typeface="Arial" panose="020B0604020202020204" pitchFamily="34" charset="0"/>
                <a:cs typeface="Arial" panose="020B0604020202020204" pitchFamily="34" charset="0"/>
              </a:rPr>
              <a:t>Higher levels of government also have a role to play, by empowering local government with the tools and resources it needs to discharge its responsibilities</a:t>
            </a:r>
          </a:p>
          <a:p>
            <a:r>
              <a:rPr lang="en-GB" sz="1000" b="1" dirty="0">
                <a:latin typeface="Arial" panose="020B0604020202020204" pitchFamily="34" charset="0"/>
                <a:cs typeface="Arial" panose="020B0604020202020204" pitchFamily="34" charset="0"/>
              </a:rPr>
              <a:t>[click 6]</a:t>
            </a:r>
          </a:p>
          <a:p>
            <a:pPr marL="171450" indent="-171450">
              <a:buFont typeface="Wingdings" panose="05000000000000000000" pitchFamily="2" charset="2"/>
              <a:buChar char="§"/>
            </a:pPr>
            <a:r>
              <a:rPr lang="en-GB" sz="1000" dirty="0">
                <a:latin typeface="Arial" panose="020B0604020202020204" pitchFamily="34" charset="0"/>
                <a:cs typeface="Arial" panose="020B0604020202020204" pitchFamily="34" charset="0"/>
              </a:rPr>
              <a:t>There is an increasing tendency to expand utility roles, which often already include sewered sanitation, to cover non-sewered sanitation.  If the utility is financially sound, this allows for cross-subsidy from water supply to sanitation, and some economies of scope.</a:t>
            </a:r>
          </a:p>
          <a:p>
            <a:r>
              <a:rPr lang="en-GB" sz="1000" b="1" dirty="0">
                <a:latin typeface="Arial" panose="020B0604020202020204" pitchFamily="34" charset="0"/>
                <a:cs typeface="Arial" panose="020B0604020202020204" pitchFamily="34" charset="0"/>
              </a:rPr>
              <a:t>[click 7]</a:t>
            </a:r>
          </a:p>
          <a:p>
            <a:pPr marL="171450" indent="-171450">
              <a:buFont typeface="Wingdings" panose="05000000000000000000" pitchFamily="2" charset="2"/>
              <a:buChar char="§"/>
            </a:pPr>
            <a:r>
              <a:rPr lang="en-GB" sz="1000" dirty="0">
                <a:latin typeface="Arial" panose="020B0604020202020204" pitchFamily="34" charset="0"/>
                <a:cs typeface="Arial" panose="020B0604020202020204" pitchFamily="34" charset="0"/>
              </a:rPr>
              <a:t>With all these different stakeholders playing different roles, accountability mechanisms and incentives are critical to ensuring that all the necessary functions are carried out.</a:t>
            </a:r>
          </a:p>
        </p:txBody>
      </p:sp>
      <p:sp>
        <p:nvSpPr>
          <p:cNvPr id="4" name="Slide Number Placeholder 3"/>
          <p:cNvSpPr>
            <a:spLocks noGrp="1"/>
          </p:cNvSpPr>
          <p:nvPr>
            <p:ph type="sldNum" sz="quarter" idx="10"/>
          </p:nvPr>
        </p:nvSpPr>
        <p:spPr/>
        <p:txBody>
          <a:bodyPr/>
          <a:lstStyle/>
          <a:p>
            <a:pPr marL="0" marR="0" lvl="0" indent="0" algn="r" defTabSz="1169244" rtl="0" eaLnBrk="1" fontAlgn="base" latinLnBrk="0" hangingPunct="1">
              <a:lnSpc>
                <a:spcPct val="100000"/>
              </a:lnSpc>
              <a:spcBef>
                <a:spcPct val="0"/>
              </a:spcBef>
              <a:spcAft>
                <a:spcPct val="0"/>
              </a:spcAft>
              <a:buClrTx/>
              <a:buSzTx/>
              <a:buFontTx/>
              <a:buNone/>
              <a:tabLst/>
              <a:defRPr/>
            </a:pPr>
            <a:fld id="{C67718BC-E435-4EC9-9283-32442C88BE88}" type="slidenum">
              <a:rPr kumimoji="0" lang="fr-FR" altLang="de-DE"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charset="0"/>
              </a:rPr>
              <a:pPr marL="0" marR="0" lvl="0" indent="0" algn="r" defTabSz="1169244" rtl="0" eaLnBrk="1" fontAlgn="base" latinLnBrk="0" hangingPunct="1">
                <a:lnSpc>
                  <a:spcPct val="100000"/>
                </a:lnSpc>
                <a:spcBef>
                  <a:spcPct val="0"/>
                </a:spcBef>
                <a:spcAft>
                  <a:spcPct val="0"/>
                </a:spcAft>
                <a:buClrTx/>
                <a:buSzTx/>
                <a:buFontTx/>
                <a:buNone/>
                <a:tabLst/>
                <a:defRPr/>
              </a:pPr>
              <a:t>7</a:t>
            </a:fld>
            <a:endParaRPr kumimoji="0" lang="fr-FR" altLang="de-DE"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charset="0"/>
            </a:endParaRPr>
          </a:p>
        </p:txBody>
      </p:sp>
    </p:spTree>
    <p:extLst>
      <p:ext uri="{BB962C8B-B14F-4D97-AF65-F5344CB8AC3E}">
        <p14:creationId xmlns:p14="http://schemas.microsoft.com/office/powerpoint/2010/main" val="386603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510055" rtl="0" eaLnBrk="0" fontAlgn="base" latinLnBrk="0" hangingPunct="0">
              <a:lnSpc>
                <a:spcPct val="100000"/>
              </a:lnSpc>
              <a:spcBef>
                <a:spcPct val="30000"/>
              </a:spcBef>
              <a:spcAft>
                <a:spcPct val="0"/>
              </a:spcAft>
              <a:buClrTx/>
              <a:buSzTx/>
              <a:tabLst/>
              <a:defRPr/>
            </a:pPr>
            <a:r>
              <a:rPr lang="en-GB" sz="1100" kern="1200" dirty="0">
                <a:solidFill>
                  <a:schemeClr val="tx1"/>
                </a:solidFill>
                <a:effectLst/>
                <a:latin typeface="Arial" panose="020B0604020202020204" pitchFamily="34" charset="0"/>
                <a:cs typeface="Arial" panose="020B0604020202020204" pitchFamily="34" charset="0"/>
              </a:rPr>
              <a:t>A typical project follows this cycle.</a:t>
            </a:r>
          </a:p>
          <a:p>
            <a:pPr marL="0" marR="0" lvl="0" indent="0" algn="l" defTabSz="510055" rtl="0" eaLnBrk="0" fontAlgn="base" latinLnBrk="0" hangingPunct="0">
              <a:lnSpc>
                <a:spcPct val="100000"/>
              </a:lnSpc>
              <a:spcBef>
                <a:spcPct val="30000"/>
              </a:spcBef>
              <a:spcAft>
                <a:spcPct val="0"/>
              </a:spcAft>
              <a:buClrTx/>
              <a:buSzTx/>
              <a:buFontTx/>
              <a:buNone/>
              <a:tabLst/>
              <a:defRPr/>
            </a:pPr>
            <a:r>
              <a:rPr lang="en-GB" sz="1100" b="1" kern="1200" dirty="0">
                <a:solidFill>
                  <a:schemeClr val="tx1"/>
                </a:solidFill>
                <a:effectLst/>
                <a:latin typeface="Arial" panose="020B0604020202020204" pitchFamily="34" charset="0"/>
                <a:cs typeface="Arial" panose="020B0604020202020204" pitchFamily="34" charset="0"/>
              </a:rPr>
              <a:t>[click 1]</a:t>
            </a:r>
          </a:p>
          <a:p>
            <a:pPr marL="171450" marR="0" lvl="0" indent="-171450" algn="l" defTabSz="510055"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GB" sz="1100" kern="1200" dirty="0">
                <a:solidFill>
                  <a:schemeClr val="tx1"/>
                </a:solidFill>
                <a:effectLst/>
                <a:latin typeface="Arial" panose="020B0604020202020204" pitchFamily="34" charset="0"/>
                <a:cs typeface="Arial" panose="020B0604020202020204" pitchFamily="34" charset="0"/>
              </a:rPr>
              <a:t>The first step is to diagnose the problems so that the right solutions can be identified to address them.  As at all stages of the project cycle, the relevant stakeholders must be involved.</a:t>
            </a:r>
          </a:p>
          <a:p>
            <a:pPr marL="0" marR="0" lvl="0" indent="0" algn="l" defTabSz="510055" rtl="0" eaLnBrk="0" fontAlgn="base" latinLnBrk="0" hangingPunct="0">
              <a:lnSpc>
                <a:spcPct val="100000"/>
              </a:lnSpc>
              <a:spcBef>
                <a:spcPct val="30000"/>
              </a:spcBef>
              <a:spcAft>
                <a:spcPct val="0"/>
              </a:spcAft>
              <a:buClrTx/>
              <a:buSzTx/>
              <a:buFontTx/>
              <a:buNone/>
              <a:tabLst/>
              <a:defRPr/>
            </a:pPr>
            <a:r>
              <a:rPr lang="en-GB" sz="1100" b="1" kern="1200" dirty="0">
                <a:solidFill>
                  <a:schemeClr val="tx1"/>
                </a:solidFill>
                <a:effectLst/>
                <a:latin typeface="Arial" panose="020B0604020202020204" pitchFamily="34" charset="0"/>
                <a:cs typeface="Arial" panose="020B0604020202020204" pitchFamily="34" charset="0"/>
              </a:rPr>
              <a:t>[click 2]</a:t>
            </a:r>
          </a:p>
          <a:p>
            <a:pPr marL="171450" marR="0" lvl="0" indent="-171450" algn="l" defTabSz="510055"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GB" sz="1100" kern="1200" dirty="0">
                <a:solidFill>
                  <a:schemeClr val="tx1"/>
                </a:solidFill>
                <a:effectLst/>
                <a:latin typeface="Arial" panose="020B0604020202020204" pitchFamily="34" charset="0"/>
                <a:cs typeface="Arial" panose="020B0604020202020204" pitchFamily="34" charset="0"/>
              </a:rPr>
              <a:t>Clearly, infrastructure and services will be part of the solution.</a:t>
            </a:r>
          </a:p>
          <a:p>
            <a:pPr marL="0" marR="0" lvl="0" indent="0" algn="l" defTabSz="510055" rtl="0" eaLnBrk="0" fontAlgn="base" latinLnBrk="0" hangingPunct="0">
              <a:lnSpc>
                <a:spcPct val="100000"/>
              </a:lnSpc>
              <a:spcBef>
                <a:spcPct val="30000"/>
              </a:spcBef>
              <a:spcAft>
                <a:spcPct val="0"/>
              </a:spcAft>
              <a:buClrTx/>
              <a:buSzTx/>
              <a:buFontTx/>
              <a:buNone/>
              <a:tabLst/>
              <a:defRPr/>
            </a:pPr>
            <a:r>
              <a:rPr lang="en-GB" sz="1100" b="1" kern="1200" dirty="0">
                <a:solidFill>
                  <a:schemeClr val="tx1"/>
                </a:solidFill>
                <a:effectLst/>
                <a:latin typeface="Arial" panose="020B0604020202020204" pitchFamily="34" charset="0"/>
                <a:cs typeface="Arial" panose="020B0604020202020204" pitchFamily="34" charset="0"/>
              </a:rPr>
              <a:t>[click 3]</a:t>
            </a:r>
          </a:p>
          <a:p>
            <a:pPr marL="171450" marR="0" lvl="0" indent="-171450" algn="l" defTabSz="510055"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GB" sz="1100" kern="1200" dirty="0">
                <a:solidFill>
                  <a:schemeClr val="tx1"/>
                </a:solidFill>
                <a:effectLst/>
                <a:latin typeface="Arial" panose="020B0604020202020204" pitchFamily="34" charset="0"/>
                <a:cs typeface="Arial" panose="020B0604020202020204" pitchFamily="34" charset="0"/>
              </a:rPr>
              <a:t>But as we’ve seen, failures in the enabling environment are just as important, and need to be identified so that solutions can be found.</a:t>
            </a:r>
          </a:p>
          <a:p>
            <a:pPr marL="0" marR="0" lvl="0" indent="0" algn="l" defTabSz="510055" rtl="0" eaLnBrk="0" fontAlgn="base" latinLnBrk="0" hangingPunct="0">
              <a:lnSpc>
                <a:spcPct val="100000"/>
              </a:lnSpc>
              <a:spcBef>
                <a:spcPct val="30000"/>
              </a:spcBef>
              <a:spcAft>
                <a:spcPct val="0"/>
              </a:spcAft>
              <a:buClrTx/>
              <a:buSzTx/>
              <a:buFontTx/>
              <a:buNone/>
              <a:tabLst/>
              <a:defRPr/>
            </a:pPr>
            <a:r>
              <a:rPr lang="en-GB" sz="1100" b="1" kern="1200" dirty="0">
                <a:solidFill>
                  <a:schemeClr val="tx1"/>
                </a:solidFill>
                <a:effectLst/>
                <a:latin typeface="Arial" panose="020B0604020202020204" pitchFamily="34" charset="0"/>
                <a:cs typeface="Arial" panose="020B0604020202020204" pitchFamily="34" charset="0"/>
              </a:rPr>
              <a:t>[click 4]</a:t>
            </a:r>
          </a:p>
          <a:p>
            <a:pPr marL="171450" marR="0" lvl="0" indent="-171450" algn="l" defTabSz="510055"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GB" sz="1100" kern="1200" dirty="0">
                <a:solidFill>
                  <a:schemeClr val="tx1"/>
                </a:solidFill>
                <a:effectLst/>
                <a:latin typeface="Arial" panose="020B0604020202020204" pitchFamily="34" charset="0"/>
                <a:cs typeface="Arial" panose="020B0604020202020204" pitchFamily="34" charset="0"/>
              </a:rPr>
              <a:t>The technical and institutional solutions depend on each other and need to be conceived together before detailed design can be undertaken.</a:t>
            </a:r>
          </a:p>
        </p:txBody>
      </p:sp>
      <p:sp>
        <p:nvSpPr>
          <p:cNvPr id="4" name="Slide Number Placeholder 3"/>
          <p:cNvSpPr>
            <a:spLocks noGrp="1"/>
          </p:cNvSpPr>
          <p:nvPr>
            <p:ph type="sldNum" sz="quarter" idx="5"/>
          </p:nvPr>
        </p:nvSpPr>
        <p:spPr/>
        <p:txBody>
          <a:bodyPr/>
          <a:lstStyle/>
          <a:p>
            <a:pPr>
              <a:defRPr/>
            </a:pPr>
            <a:fld id="{C67718BC-E435-4EC9-9283-32442C88BE88}" type="slidenum">
              <a:rPr lang="fr-FR" altLang="de-DE" smtClean="0"/>
              <a:pPr>
                <a:defRPr/>
              </a:pPr>
              <a:t>8</a:t>
            </a:fld>
            <a:endParaRPr lang="fr-FR" altLang="de-DE"/>
          </a:p>
        </p:txBody>
      </p:sp>
    </p:spTree>
    <p:extLst>
      <p:ext uri="{BB962C8B-B14F-4D97-AF65-F5344CB8AC3E}">
        <p14:creationId xmlns:p14="http://schemas.microsoft.com/office/powerpoint/2010/main" val="2760222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GB" sz="1100" dirty="0">
                <a:latin typeface="Arial" panose="020B0604020202020204" pitchFamily="34" charset="0"/>
                <a:cs typeface="Arial" panose="020B0604020202020204" pitchFamily="34" charset="0"/>
              </a:rPr>
              <a:t>As mentioned earlier, the SFD provides a good starting point for the process.  The CSDA would then be undertaken to assess the scope of the problems in the enabling environment, and suggest interventions that might be considered.</a:t>
            </a:r>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1103789" rtl="0" eaLnBrk="1" fontAlgn="base" latinLnBrk="0" hangingPunct="1">
              <a:lnSpc>
                <a:spcPct val="100000"/>
              </a:lnSpc>
              <a:spcBef>
                <a:spcPct val="0"/>
              </a:spcBef>
              <a:spcAft>
                <a:spcPct val="0"/>
              </a:spcAft>
              <a:buClrTx/>
              <a:buSzTx/>
              <a:buFontTx/>
              <a:buNone/>
              <a:tabLst/>
              <a:defRPr/>
            </a:pPr>
            <a:fld id="{C67718BC-E435-4EC9-9283-32442C88BE88}" type="slidenum">
              <a:rPr kumimoji="0" lang="fr-FR" altLang="de-DE"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charset="0"/>
              </a:rPr>
              <a:pPr marL="0" marR="0" lvl="0" indent="0" algn="r" defTabSz="1103789" rtl="0" eaLnBrk="1" fontAlgn="base" latinLnBrk="0" hangingPunct="1">
                <a:lnSpc>
                  <a:spcPct val="100000"/>
                </a:lnSpc>
                <a:spcBef>
                  <a:spcPct val="0"/>
                </a:spcBef>
                <a:spcAft>
                  <a:spcPct val="0"/>
                </a:spcAft>
                <a:buClrTx/>
                <a:buSzTx/>
                <a:buFontTx/>
                <a:buNone/>
                <a:tabLst/>
                <a:defRPr/>
              </a:pPr>
              <a:t>9</a:t>
            </a:fld>
            <a:endParaRPr kumimoji="0" lang="fr-FR" altLang="de-DE"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charset="0"/>
            </a:endParaRPr>
          </a:p>
        </p:txBody>
      </p:sp>
    </p:spTree>
    <p:extLst>
      <p:ext uri="{BB962C8B-B14F-4D97-AF65-F5344CB8AC3E}">
        <p14:creationId xmlns:p14="http://schemas.microsoft.com/office/powerpoint/2010/main" val="3964081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800DCA-F522-C040-94F4-00A7BA96234F}"/>
              </a:ext>
            </a:extLst>
          </p:cNvPr>
          <p:cNvSpPr>
            <a:spLocks noGrp="1"/>
          </p:cNvSpPr>
          <p:nvPr>
            <p:ph type="ctrTitle" hasCustomPrompt="1"/>
          </p:nvPr>
        </p:nvSpPr>
        <p:spPr>
          <a:xfrm>
            <a:off x="1055688" y="3429000"/>
            <a:ext cx="10080625" cy="566220"/>
          </a:xfrm>
          <a:prstGeom prst="rect">
            <a:avLst/>
          </a:prstGeom>
        </p:spPr>
        <p:txBody>
          <a:bodyPr anchor="b"/>
          <a:lstStyle>
            <a:lvl1pPr algn="l">
              <a:lnSpc>
                <a:spcPts val="4500"/>
              </a:lnSpc>
              <a:defRPr sz="3000"/>
            </a:lvl1pPr>
          </a:lstStyle>
          <a:p>
            <a:r>
              <a:rPr lang="en-GB" noProof="0" dirty="0"/>
              <a:t>Title (30px, </a:t>
            </a:r>
            <a:r>
              <a:rPr lang="en-GB" noProof="0" dirty="0" err="1"/>
              <a:t>arialblack</a:t>
            </a:r>
            <a:r>
              <a:rPr lang="en-GB" noProof="0" dirty="0"/>
              <a:t>, only one line)</a:t>
            </a:r>
          </a:p>
        </p:txBody>
      </p:sp>
      <p:sp>
        <p:nvSpPr>
          <p:cNvPr id="6" name="Inhaltsplatzhalter 5">
            <a:extLst>
              <a:ext uri="{FF2B5EF4-FFF2-40B4-BE49-F238E27FC236}">
                <a16:creationId xmlns:a16="http://schemas.microsoft.com/office/drawing/2014/main" id="{631EB4A9-1C62-0B47-AC70-9CC355D065E2}"/>
              </a:ext>
            </a:extLst>
          </p:cNvPr>
          <p:cNvSpPr>
            <a:spLocks noGrp="1"/>
          </p:cNvSpPr>
          <p:nvPr>
            <p:ph sz="quarter" idx="10"/>
          </p:nvPr>
        </p:nvSpPr>
        <p:spPr>
          <a:xfrm>
            <a:off x="1055686" y="4861063"/>
            <a:ext cx="8902700" cy="444500"/>
          </a:xfrm>
          <a:prstGeom prst="rect">
            <a:avLst/>
          </a:prstGeom>
        </p:spPr>
        <p:txBody>
          <a:bodyPr/>
          <a:lstStyle>
            <a:lvl1pPr marL="0" indent="0">
              <a:buFontTx/>
              <a:buNone/>
              <a:defRPr sz="2400" baseline="0">
                <a:latin typeface="Arial" panose="020B0604020202020204" pitchFamily="34" charset="0"/>
              </a:defRPr>
            </a:lvl1pPr>
          </a:lstStyle>
          <a:p>
            <a:pPr lvl="0"/>
            <a:r>
              <a:rPr lang="en-US"/>
              <a:t>Edit Master text styles</a:t>
            </a:r>
          </a:p>
        </p:txBody>
      </p:sp>
      <p:sp>
        <p:nvSpPr>
          <p:cNvPr id="13" name="Inhaltsplatzhalter 5">
            <a:extLst>
              <a:ext uri="{FF2B5EF4-FFF2-40B4-BE49-F238E27FC236}">
                <a16:creationId xmlns:a16="http://schemas.microsoft.com/office/drawing/2014/main" id="{1D2A4BD0-2815-9E42-822E-03685B26ACC4}"/>
              </a:ext>
            </a:extLst>
          </p:cNvPr>
          <p:cNvSpPr>
            <a:spLocks noGrp="1"/>
          </p:cNvSpPr>
          <p:nvPr>
            <p:ph sz="quarter" idx="11"/>
          </p:nvPr>
        </p:nvSpPr>
        <p:spPr>
          <a:xfrm>
            <a:off x="1055686" y="3924000"/>
            <a:ext cx="8902700" cy="444500"/>
          </a:xfrm>
          <a:prstGeom prst="rect">
            <a:avLst/>
          </a:prstGeom>
        </p:spPr>
        <p:txBody>
          <a:bodyPr/>
          <a:lstStyle>
            <a:lvl1pPr marL="0" indent="0">
              <a:buFontTx/>
              <a:buNone/>
              <a:defRPr sz="2400" b="1" baseline="0">
                <a:latin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2098320565"/>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Full screen picture or graphic">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ADD8E3-ED4D-46C2-AB78-5FA0CE9FBC2E}"/>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Group work activity</a:t>
            </a:r>
          </a:p>
        </p:txBody>
      </p:sp>
      <p:cxnSp>
        <p:nvCxnSpPr>
          <p:cNvPr id="3" name="Gerade Verbindung 6">
            <a:extLst>
              <a:ext uri="{FF2B5EF4-FFF2-40B4-BE49-F238E27FC236}">
                <a16:creationId xmlns:a16="http://schemas.microsoft.com/office/drawing/2014/main" id="{5A332ACD-127F-4958-9168-BA2F4C37B161}"/>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pic>
        <p:nvPicPr>
          <p:cNvPr id="4" name="Grafik 20">
            <a:extLst>
              <a:ext uri="{FF2B5EF4-FFF2-40B4-BE49-F238E27FC236}">
                <a16:creationId xmlns:a16="http://schemas.microsoft.com/office/drawing/2014/main" id="{082495C5-EEB6-487B-B72D-D1FBB071D5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749" y="346804"/>
            <a:ext cx="1674776" cy="362767"/>
          </a:xfrm>
          <a:prstGeom prst="rect">
            <a:avLst/>
          </a:prstGeom>
        </p:spPr>
      </p:pic>
      <p:sp>
        <p:nvSpPr>
          <p:cNvPr id="6" name="Oval 5">
            <a:extLst>
              <a:ext uri="{FF2B5EF4-FFF2-40B4-BE49-F238E27FC236}">
                <a16:creationId xmlns:a16="http://schemas.microsoft.com/office/drawing/2014/main" id="{0DB659DE-255B-42ED-A084-15770C7E6952}"/>
              </a:ext>
            </a:extLst>
          </p:cNvPr>
          <p:cNvSpPr/>
          <p:nvPr userDrawn="1"/>
        </p:nvSpPr>
        <p:spPr>
          <a:xfrm>
            <a:off x="359347" y="1469526"/>
            <a:ext cx="3107753" cy="159227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Inhaltsplatzhalter 8" descr="Besprechung">
            <a:extLst>
              <a:ext uri="{FF2B5EF4-FFF2-40B4-BE49-F238E27FC236}">
                <a16:creationId xmlns:a16="http://schemas.microsoft.com/office/drawing/2014/main" id="{5A3B7F2B-C69E-42DD-A276-B90C66C5063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97312" y="1342526"/>
            <a:ext cx="1381928" cy="1272877"/>
          </a:xfrm>
          <a:prstGeom prst="rect">
            <a:avLst/>
          </a:prstGeom>
        </p:spPr>
      </p:pic>
      <p:sp>
        <p:nvSpPr>
          <p:cNvPr id="7" name="Inhaltsplatzhalter 3">
            <a:extLst>
              <a:ext uri="{FF2B5EF4-FFF2-40B4-BE49-F238E27FC236}">
                <a16:creationId xmlns:a16="http://schemas.microsoft.com/office/drawing/2014/main" id="{88683F4B-70E0-46ED-BB63-2E340053BFE0}"/>
              </a:ext>
            </a:extLst>
          </p:cNvPr>
          <p:cNvSpPr>
            <a:spLocks noGrp="1"/>
          </p:cNvSpPr>
          <p:nvPr>
            <p:ph sz="quarter" idx="13"/>
          </p:nvPr>
        </p:nvSpPr>
        <p:spPr>
          <a:xfrm>
            <a:off x="743924" y="2323086"/>
            <a:ext cx="2437669" cy="459318"/>
          </a:xfrm>
          <a:prstGeom prst="rect">
            <a:avLst/>
          </a:prstGeom>
        </p:spPr>
        <p:txBody>
          <a:bodyPr/>
          <a:lstStyle>
            <a:lvl1pPr marL="0" indent="0" algn="ctr">
              <a:buNone/>
              <a:defRPr sz="3200">
                <a:solidFill>
                  <a:schemeClr val="bg1"/>
                </a:solidFill>
              </a:defRPr>
            </a:lvl1pPr>
          </a:lstStyle>
          <a:p>
            <a:r>
              <a:rPr lang="en-GB" dirty="0"/>
              <a:t>Group-work</a:t>
            </a:r>
            <a:endParaRPr lang="en-GB" sz="1600" b="1" dirty="0">
              <a:solidFill>
                <a:srgbClr val="646400"/>
              </a:solidFill>
              <a:latin typeface="+mj-lt"/>
            </a:endParaRPr>
          </a:p>
        </p:txBody>
      </p:sp>
      <p:sp>
        <p:nvSpPr>
          <p:cNvPr id="11" name="Inhaltsplatzhalter 13">
            <a:extLst>
              <a:ext uri="{FF2B5EF4-FFF2-40B4-BE49-F238E27FC236}">
                <a16:creationId xmlns:a16="http://schemas.microsoft.com/office/drawing/2014/main" id="{86BC15A7-B058-441C-8FE7-7495D911DC1A}"/>
              </a:ext>
            </a:extLst>
          </p:cNvPr>
          <p:cNvSpPr>
            <a:spLocks noGrp="1"/>
          </p:cNvSpPr>
          <p:nvPr>
            <p:ph sz="quarter" idx="17" hasCustomPrompt="1"/>
          </p:nvPr>
        </p:nvSpPr>
        <p:spPr>
          <a:xfrm>
            <a:off x="478965" y="5724504"/>
            <a:ext cx="818347" cy="311150"/>
          </a:xfrm>
          <a:prstGeom prst="rect">
            <a:avLst/>
          </a:prstGeom>
        </p:spPr>
        <p:txBody>
          <a:bodyPr lIns="0" tIns="0"/>
          <a:lstStyle>
            <a:lvl1pPr marL="0" indent="0" algn="ctr">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Time </a:t>
            </a:r>
          </a:p>
        </p:txBody>
      </p:sp>
      <p:pic>
        <p:nvPicPr>
          <p:cNvPr id="12" name="Picture 11">
            <a:extLst>
              <a:ext uri="{FF2B5EF4-FFF2-40B4-BE49-F238E27FC236}">
                <a16:creationId xmlns:a16="http://schemas.microsoft.com/office/drawing/2014/main" id="{B40084FF-5257-4F8F-96F0-4642B951BE77}"/>
              </a:ext>
            </a:extLst>
          </p:cNvPr>
          <p:cNvPicPr>
            <a:picLocks noChangeAspect="1"/>
          </p:cNvPicPr>
          <p:nvPr userDrawn="1"/>
        </p:nvPicPr>
        <p:blipFill>
          <a:blip r:embed="rId5"/>
          <a:stretch>
            <a:fillRect/>
          </a:stretch>
        </p:blipFill>
        <p:spPr>
          <a:xfrm>
            <a:off x="1372208" y="5470525"/>
            <a:ext cx="590550" cy="885825"/>
          </a:xfrm>
          <a:prstGeom prst="rect">
            <a:avLst/>
          </a:prstGeom>
        </p:spPr>
      </p:pic>
    </p:spTree>
    <p:extLst>
      <p:ext uri="{BB962C8B-B14F-4D97-AF65-F5344CB8AC3E}">
        <p14:creationId xmlns:p14="http://schemas.microsoft.com/office/powerpoint/2010/main" val="3884361447"/>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Full screen picture or graphic">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ADD8E3-ED4D-46C2-AB78-5FA0CE9FBC2E}"/>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Quiz </a:t>
            </a:r>
          </a:p>
        </p:txBody>
      </p:sp>
      <p:sp>
        <p:nvSpPr>
          <p:cNvPr id="12" name="Oval 11">
            <a:extLst>
              <a:ext uri="{FF2B5EF4-FFF2-40B4-BE49-F238E27FC236}">
                <a16:creationId xmlns:a16="http://schemas.microsoft.com/office/drawing/2014/main" id="{D827F5FE-CBD6-4DE3-AE4A-ECE0519C4DDF}"/>
              </a:ext>
            </a:extLst>
          </p:cNvPr>
          <p:cNvSpPr/>
          <p:nvPr userDrawn="1"/>
        </p:nvSpPr>
        <p:spPr>
          <a:xfrm>
            <a:off x="359347" y="1469526"/>
            <a:ext cx="3107753" cy="159227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a:p>
        </p:txBody>
      </p:sp>
      <p:sp>
        <p:nvSpPr>
          <p:cNvPr id="13" name="Inhaltsplatzhalter 3">
            <a:extLst>
              <a:ext uri="{FF2B5EF4-FFF2-40B4-BE49-F238E27FC236}">
                <a16:creationId xmlns:a16="http://schemas.microsoft.com/office/drawing/2014/main" id="{6EC6120E-CB0E-4DCB-A5BE-D7F3E7FDB8C2}"/>
              </a:ext>
            </a:extLst>
          </p:cNvPr>
          <p:cNvSpPr>
            <a:spLocks noGrp="1"/>
          </p:cNvSpPr>
          <p:nvPr>
            <p:ph sz="quarter" idx="13" hasCustomPrompt="1"/>
          </p:nvPr>
        </p:nvSpPr>
        <p:spPr>
          <a:xfrm>
            <a:off x="743924" y="2323086"/>
            <a:ext cx="2437669" cy="459318"/>
          </a:xfrm>
          <a:prstGeom prst="rect">
            <a:avLst/>
          </a:prstGeom>
        </p:spPr>
        <p:txBody>
          <a:bodyPr/>
          <a:lstStyle>
            <a:lvl1pPr marL="0" indent="0" algn="ctr">
              <a:buNone/>
              <a:defRPr sz="3200">
                <a:solidFill>
                  <a:schemeClr val="bg1"/>
                </a:solidFill>
              </a:defRPr>
            </a:lvl1pPr>
          </a:lstStyle>
          <a:p>
            <a:r>
              <a:rPr lang="en-GB" dirty="0"/>
              <a:t>Quiz</a:t>
            </a:r>
            <a:endParaRPr lang="en-GB" sz="1600" b="1" dirty="0">
              <a:solidFill>
                <a:srgbClr val="646400"/>
              </a:solidFill>
              <a:latin typeface="+mj-lt"/>
            </a:endParaRPr>
          </a:p>
        </p:txBody>
      </p:sp>
      <p:sp>
        <p:nvSpPr>
          <p:cNvPr id="9" name="Textfeld 7">
            <a:extLst>
              <a:ext uri="{FF2B5EF4-FFF2-40B4-BE49-F238E27FC236}">
                <a16:creationId xmlns:a16="http://schemas.microsoft.com/office/drawing/2014/main" id="{17A19776-3187-46B1-B37D-D651A351520F}"/>
              </a:ext>
            </a:extLst>
          </p:cNvPr>
          <p:cNvSpPr txBox="1"/>
          <p:nvPr userDrawn="1"/>
        </p:nvSpPr>
        <p:spPr>
          <a:xfrm rot="18600288">
            <a:off x="856308" y="1627114"/>
            <a:ext cx="708440" cy="830997"/>
          </a:xfrm>
          <a:prstGeom prst="rect">
            <a:avLst/>
          </a:prstGeom>
          <a:noFill/>
        </p:spPr>
        <p:txBody>
          <a:bodyPr wrap="square" rtlCol="0">
            <a:spAutoFit/>
          </a:bodyPr>
          <a:lstStyle/>
          <a:p>
            <a:pPr algn="ctr"/>
            <a:r>
              <a:rPr lang="en-GB" sz="4800" b="1" dirty="0">
                <a:solidFill>
                  <a:schemeClr val="bg1"/>
                </a:solidFill>
              </a:rPr>
              <a:t>?</a:t>
            </a:r>
          </a:p>
        </p:txBody>
      </p:sp>
      <p:sp>
        <p:nvSpPr>
          <p:cNvPr id="10" name="Textfeld 7">
            <a:extLst>
              <a:ext uri="{FF2B5EF4-FFF2-40B4-BE49-F238E27FC236}">
                <a16:creationId xmlns:a16="http://schemas.microsoft.com/office/drawing/2014/main" id="{3FE8EC3F-35E8-4901-A466-50031152D913}"/>
              </a:ext>
            </a:extLst>
          </p:cNvPr>
          <p:cNvSpPr txBox="1"/>
          <p:nvPr userDrawn="1"/>
        </p:nvSpPr>
        <p:spPr>
          <a:xfrm rot="2409520">
            <a:off x="2414440" y="1619558"/>
            <a:ext cx="708440" cy="830997"/>
          </a:xfrm>
          <a:prstGeom prst="rect">
            <a:avLst/>
          </a:prstGeom>
          <a:noFill/>
        </p:spPr>
        <p:txBody>
          <a:bodyPr wrap="square" rtlCol="0">
            <a:spAutoFit/>
          </a:bodyPr>
          <a:lstStyle/>
          <a:p>
            <a:pPr algn="ctr"/>
            <a:r>
              <a:rPr lang="en-GB" sz="4800" b="1" dirty="0">
                <a:solidFill>
                  <a:schemeClr val="bg1"/>
                </a:solidFill>
              </a:rPr>
              <a:t>?</a:t>
            </a:r>
          </a:p>
        </p:txBody>
      </p:sp>
      <p:sp>
        <p:nvSpPr>
          <p:cNvPr id="11" name="Textfeld 7">
            <a:extLst>
              <a:ext uri="{FF2B5EF4-FFF2-40B4-BE49-F238E27FC236}">
                <a16:creationId xmlns:a16="http://schemas.microsoft.com/office/drawing/2014/main" id="{DF31346B-EFA5-41CC-BD7B-12C2745D6068}"/>
              </a:ext>
            </a:extLst>
          </p:cNvPr>
          <p:cNvSpPr txBox="1"/>
          <p:nvPr userDrawn="1"/>
        </p:nvSpPr>
        <p:spPr>
          <a:xfrm>
            <a:off x="1609252" y="1545119"/>
            <a:ext cx="708440" cy="830997"/>
          </a:xfrm>
          <a:prstGeom prst="rect">
            <a:avLst/>
          </a:prstGeom>
          <a:noFill/>
        </p:spPr>
        <p:txBody>
          <a:bodyPr wrap="square" rtlCol="0">
            <a:spAutoFit/>
          </a:bodyPr>
          <a:lstStyle/>
          <a:p>
            <a:pPr algn="ctr"/>
            <a:r>
              <a:rPr lang="en-GB" sz="4800" b="1" dirty="0">
                <a:solidFill>
                  <a:schemeClr val="bg1"/>
                </a:solidFill>
              </a:rPr>
              <a:t>?</a:t>
            </a:r>
          </a:p>
        </p:txBody>
      </p:sp>
      <p:sp>
        <p:nvSpPr>
          <p:cNvPr id="16" name="Inhaltsplatzhalter 13">
            <a:extLst>
              <a:ext uri="{FF2B5EF4-FFF2-40B4-BE49-F238E27FC236}">
                <a16:creationId xmlns:a16="http://schemas.microsoft.com/office/drawing/2014/main" id="{2FA2F6B2-3DD5-410D-9367-4BB35742D449}"/>
              </a:ext>
            </a:extLst>
          </p:cNvPr>
          <p:cNvSpPr>
            <a:spLocks noGrp="1"/>
          </p:cNvSpPr>
          <p:nvPr>
            <p:ph sz="quarter" idx="17" hasCustomPrompt="1"/>
          </p:nvPr>
        </p:nvSpPr>
        <p:spPr>
          <a:xfrm>
            <a:off x="478965" y="5724504"/>
            <a:ext cx="818347" cy="311150"/>
          </a:xfrm>
          <a:prstGeom prst="rect">
            <a:avLst/>
          </a:prstGeom>
        </p:spPr>
        <p:txBody>
          <a:bodyPr lIns="0" tIns="0"/>
          <a:lstStyle>
            <a:lvl1pPr marL="0" indent="0" algn="ctr">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Time </a:t>
            </a:r>
          </a:p>
        </p:txBody>
      </p:sp>
      <p:pic>
        <p:nvPicPr>
          <p:cNvPr id="17" name="Picture 16">
            <a:extLst>
              <a:ext uri="{FF2B5EF4-FFF2-40B4-BE49-F238E27FC236}">
                <a16:creationId xmlns:a16="http://schemas.microsoft.com/office/drawing/2014/main" id="{6E2B8629-7BF7-4CAE-B93A-65A29C2247A9}"/>
              </a:ext>
            </a:extLst>
          </p:cNvPr>
          <p:cNvPicPr>
            <a:picLocks noChangeAspect="1"/>
          </p:cNvPicPr>
          <p:nvPr userDrawn="1"/>
        </p:nvPicPr>
        <p:blipFill>
          <a:blip r:embed="rId2"/>
          <a:stretch>
            <a:fillRect/>
          </a:stretch>
        </p:blipFill>
        <p:spPr>
          <a:xfrm>
            <a:off x="1372208" y="5470525"/>
            <a:ext cx="590550" cy="885825"/>
          </a:xfrm>
          <a:prstGeom prst="rect">
            <a:avLst/>
          </a:prstGeom>
        </p:spPr>
      </p:pic>
    </p:spTree>
    <p:extLst>
      <p:ext uri="{BB962C8B-B14F-4D97-AF65-F5344CB8AC3E}">
        <p14:creationId xmlns:p14="http://schemas.microsoft.com/office/powerpoint/2010/main" val="1920753287"/>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Full screen picture or graphic">
    <p:bg>
      <p:bgPr>
        <a:solidFill>
          <a:schemeClr val="bg2"/>
        </a:solid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8BCAC71F-725B-4418-913F-7B53A6AB7ACF}"/>
              </a:ext>
            </a:extLst>
          </p:cNvPr>
          <p:cNvSpPr/>
          <p:nvPr userDrawn="1"/>
        </p:nvSpPr>
        <p:spPr>
          <a:xfrm>
            <a:off x="359347" y="1469526"/>
            <a:ext cx="3107753" cy="159227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D3ADD8E3-ED4D-46C2-AB78-5FA0CE9FBC2E}"/>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Plenary discussion </a:t>
            </a:r>
          </a:p>
        </p:txBody>
      </p:sp>
      <p:cxnSp>
        <p:nvCxnSpPr>
          <p:cNvPr id="3" name="Gerade Verbindung 6">
            <a:extLst>
              <a:ext uri="{FF2B5EF4-FFF2-40B4-BE49-F238E27FC236}">
                <a16:creationId xmlns:a16="http://schemas.microsoft.com/office/drawing/2014/main" id="{5A332ACD-127F-4958-9168-BA2F4C37B161}"/>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pic>
        <p:nvPicPr>
          <p:cNvPr id="4" name="Grafik 20">
            <a:extLst>
              <a:ext uri="{FF2B5EF4-FFF2-40B4-BE49-F238E27FC236}">
                <a16:creationId xmlns:a16="http://schemas.microsoft.com/office/drawing/2014/main" id="{082495C5-EEB6-487B-B72D-D1FBB071D5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749" y="346804"/>
            <a:ext cx="1674776" cy="362767"/>
          </a:xfrm>
          <a:prstGeom prst="rect">
            <a:avLst/>
          </a:prstGeom>
        </p:spPr>
      </p:pic>
      <p:pic>
        <p:nvPicPr>
          <p:cNvPr id="12" name="Inhaltsplatzhalter 5">
            <a:extLst>
              <a:ext uri="{FF2B5EF4-FFF2-40B4-BE49-F238E27FC236}">
                <a16:creationId xmlns:a16="http://schemas.microsoft.com/office/drawing/2014/main" id="{EEB9DF40-A38B-43CF-AE0F-EFD26A6A89DA}"/>
              </a:ext>
            </a:extLst>
          </p:cNvPr>
          <p:cNvPicPr>
            <a:picLocks noChangeAspect="1"/>
          </p:cNvPicPr>
          <p:nvPr userDrawn="1"/>
        </p:nvPicPr>
        <p:blipFill>
          <a:blip r:embed="rId3"/>
          <a:stretch>
            <a:fillRect/>
          </a:stretch>
        </p:blipFill>
        <p:spPr>
          <a:xfrm>
            <a:off x="1262193" y="1494321"/>
            <a:ext cx="1122564" cy="973989"/>
          </a:xfrm>
          <a:prstGeom prst="rect">
            <a:avLst/>
          </a:prstGeom>
        </p:spPr>
      </p:pic>
      <p:sp>
        <p:nvSpPr>
          <p:cNvPr id="14" name="Inhaltsplatzhalter 3">
            <a:extLst>
              <a:ext uri="{FF2B5EF4-FFF2-40B4-BE49-F238E27FC236}">
                <a16:creationId xmlns:a16="http://schemas.microsoft.com/office/drawing/2014/main" id="{CB214024-E9C9-4888-997C-ACA850DCF730}"/>
              </a:ext>
            </a:extLst>
          </p:cNvPr>
          <p:cNvSpPr>
            <a:spLocks noGrp="1"/>
          </p:cNvSpPr>
          <p:nvPr>
            <p:ph sz="quarter" idx="13" hasCustomPrompt="1"/>
          </p:nvPr>
        </p:nvSpPr>
        <p:spPr>
          <a:xfrm>
            <a:off x="694388" y="2490943"/>
            <a:ext cx="2437669" cy="459318"/>
          </a:xfrm>
          <a:prstGeom prst="rect">
            <a:avLst/>
          </a:prstGeom>
        </p:spPr>
        <p:txBody>
          <a:bodyPr/>
          <a:lstStyle>
            <a:lvl1pPr marL="0" indent="0" algn="ctr">
              <a:buNone/>
              <a:defRPr sz="3200">
                <a:solidFill>
                  <a:schemeClr val="bg1"/>
                </a:solidFill>
              </a:defRPr>
            </a:lvl1pPr>
          </a:lstStyle>
          <a:p>
            <a:r>
              <a:rPr lang="en-GB" dirty="0"/>
              <a:t>Discussion</a:t>
            </a:r>
            <a:endParaRPr lang="en-GB" sz="1600" b="1" dirty="0">
              <a:solidFill>
                <a:srgbClr val="646400"/>
              </a:solidFill>
              <a:latin typeface="+mj-lt"/>
            </a:endParaRPr>
          </a:p>
        </p:txBody>
      </p:sp>
      <p:sp>
        <p:nvSpPr>
          <p:cNvPr id="11" name="Inhaltsplatzhalter 13">
            <a:extLst>
              <a:ext uri="{FF2B5EF4-FFF2-40B4-BE49-F238E27FC236}">
                <a16:creationId xmlns:a16="http://schemas.microsoft.com/office/drawing/2014/main" id="{2A88D212-C3C2-4FE2-A289-1225267E9DDD}"/>
              </a:ext>
            </a:extLst>
          </p:cNvPr>
          <p:cNvSpPr>
            <a:spLocks noGrp="1"/>
          </p:cNvSpPr>
          <p:nvPr>
            <p:ph sz="quarter" idx="17" hasCustomPrompt="1"/>
          </p:nvPr>
        </p:nvSpPr>
        <p:spPr>
          <a:xfrm>
            <a:off x="478965" y="5724504"/>
            <a:ext cx="818347" cy="311150"/>
          </a:xfrm>
          <a:prstGeom prst="rect">
            <a:avLst/>
          </a:prstGeom>
        </p:spPr>
        <p:txBody>
          <a:bodyPr lIns="0" tIns="0"/>
          <a:lstStyle>
            <a:lvl1pPr marL="0" indent="0" algn="ctr">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Time </a:t>
            </a:r>
          </a:p>
        </p:txBody>
      </p:sp>
      <p:pic>
        <p:nvPicPr>
          <p:cNvPr id="15" name="Picture 14">
            <a:extLst>
              <a:ext uri="{FF2B5EF4-FFF2-40B4-BE49-F238E27FC236}">
                <a16:creationId xmlns:a16="http://schemas.microsoft.com/office/drawing/2014/main" id="{EC095F30-2477-45E0-B405-B25C7566345E}"/>
              </a:ext>
            </a:extLst>
          </p:cNvPr>
          <p:cNvPicPr>
            <a:picLocks noChangeAspect="1"/>
          </p:cNvPicPr>
          <p:nvPr userDrawn="1"/>
        </p:nvPicPr>
        <p:blipFill>
          <a:blip r:embed="rId4"/>
          <a:stretch>
            <a:fillRect/>
          </a:stretch>
        </p:blipFill>
        <p:spPr>
          <a:xfrm>
            <a:off x="1372208" y="5470525"/>
            <a:ext cx="590550" cy="885825"/>
          </a:xfrm>
          <a:prstGeom prst="rect">
            <a:avLst/>
          </a:prstGeom>
        </p:spPr>
      </p:pic>
    </p:spTree>
    <p:extLst>
      <p:ext uri="{BB962C8B-B14F-4D97-AF65-F5344CB8AC3E}">
        <p14:creationId xmlns:p14="http://schemas.microsoft.com/office/powerpoint/2010/main" val="3153443128"/>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Full screen picture or graphic">
    <p:bg>
      <p:bgPr>
        <a:solidFill>
          <a:schemeClr val="bg2"/>
        </a:solid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8BCAC71F-725B-4418-913F-7B53A6AB7ACF}"/>
              </a:ext>
            </a:extLst>
          </p:cNvPr>
          <p:cNvSpPr/>
          <p:nvPr userDrawn="1"/>
        </p:nvSpPr>
        <p:spPr>
          <a:xfrm>
            <a:off x="359347" y="1469526"/>
            <a:ext cx="3107753" cy="159227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D3ADD8E3-ED4D-46C2-AB78-5FA0CE9FBC2E}"/>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Individual writing exercise</a:t>
            </a:r>
          </a:p>
        </p:txBody>
      </p:sp>
      <p:cxnSp>
        <p:nvCxnSpPr>
          <p:cNvPr id="3" name="Gerade Verbindung 6">
            <a:extLst>
              <a:ext uri="{FF2B5EF4-FFF2-40B4-BE49-F238E27FC236}">
                <a16:creationId xmlns:a16="http://schemas.microsoft.com/office/drawing/2014/main" id="{5A332ACD-127F-4958-9168-BA2F4C37B161}"/>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pic>
        <p:nvPicPr>
          <p:cNvPr id="4" name="Grafik 20">
            <a:extLst>
              <a:ext uri="{FF2B5EF4-FFF2-40B4-BE49-F238E27FC236}">
                <a16:creationId xmlns:a16="http://schemas.microsoft.com/office/drawing/2014/main" id="{082495C5-EEB6-487B-B72D-D1FBB071D5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749" y="346804"/>
            <a:ext cx="1674776" cy="362767"/>
          </a:xfrm>
          <a:prstGeom prst="rect">
            <a:avLst/>
          </a:prstGeom>
        </p:spPr>
      </p:pic>
      <p:sp>
        <p:nvSpPr>
          <p:cNvPr id="14" name="Inhaltsplatzhalter 3">
            <a:extLst>
              <a:ext uri="{FF2B5EF4-FFF2-40B4-BE49-F238E27FC236}">
                <a16:creationId xmlns:a16="http://schemas.microsoft.com/office/drawing/2014/main" id="{CB214024-E9C9-4888-997C-ACA850DCF730}"/>
              </a:ext>
            </a:extLst>
          </p:cNvPr>
          <p:cNvSpPr>
            <a:spLocks noGrp="1"/>
          </p:cNvSpPr>
          <p:nvPr>
            <p:ph sz="quarter" idx="13" hasCustomPrompt="1"/>
          </p:nvPr>
        </p:nvSpPr>
        <p:spPr>
          <a:xfrm>
            <a:off x="694388" y="2490943"/>
            <a:ext cx="2437669" cy="459318"/>
          </a:xfrm>
          <a:prstGeom prst="rect">
            <a:avLst/>
          </a:prstGeom>
        </p:spPr>
        <p:txBody>
          <a:bodyPr/>
          <a:lstStyle>
            <a:lvl1pPr marL="0" indent="0" algn="ctr">
              <a:buNone/>
              <a:defRPr sz="3200">
                <a:solidFill>
                  <a:schemeClr val="bg1"/>
                </a:solidFill>
              </a:defRPr>
            </a:lvl1pPr>
          </a:lstStyle>
          <a:p>
            <a:r>
              <a:rPr lang="en-GB" dirty="0"/>
              <a:t>Write</a:t>
            </a:r>
            <a:endParaRPr lang="en-GB" sz="1600" b="1" dirty="0">
              <a:solidFill>
                <a:srgbClr val="646400"/>
              </a:solidFill>
              <a:latin typeface="+mj-lt"/>
            </a:endParaRPr>
          </a:p>
        </p:txBody>
      </p:sp>
      <p:sp>
        <p:nvSpPr>
          <p:cNvPr id="11" name="Inhaltsplatzhalter 13">
            <a:extLst>
              <a:ext uri="{FF2B5EF4-FFF2-40B4-BE49-F238E27FC236}">
                <a16:creationId xmlns:a16="http://schemas.microsoft.com/office/drawing/2014/main" id="{2A88D212-C3C2-4FE2-A289-1225267E9DDD}"/>
              </a:ext>
            </a:extLst>
          </p:cNvPr>
          <p:cNvSpPr>
            <a:spLocks noGrp="1"/>
          </p:cNvSpPr>
          <p:nvPr>
            <p:ph sz="quarter" idx="17" hasCustomPrompt="1"/>
          </p:nvPr>
        </p:nvSpPr>
        <p:spPr>
          <a:xfrm>
            <a:off x="478965" y="5724504"/>
            <a:ext cx="818347" cy="311150"/>
          </a:xfrm>
          <a:prstGeom prst="rect">
            <a:avLst/>
          </a:prstGeom>
        </p:spPr>
        <p:txBody>
          <a:bodyPr lIns="0" tIns="0"/>
          <a:lstStyle>
            <a:lvl1pPr marL="0" indent="0" algn="ctr">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Time </a:t>
            </a:r>
          </a:p>
        </p:txBody>
      </p:sp>
      <p:pic>
        <p:nvPicPr>
          <p:cNvPr id="15" name="Picture 14">
            <a:extLst>
              <a:ext uri="{FF2B5EF4-FFF2-40B4-BE49-F238E27FC236}">
                <a16:creationId xmlns:a16="http://schemas.microsoft.com/office/drawing/2014/main" id="{EC095F30-2477-45E0-B405-B25C7566345E}"/>
              </a:ext>
            </a:extLst>
          </p:cNvPr>
          <p:cNvPicPr>
            <a:picLocks noChangeAspect="1"/>
          </p:cNvPicPr>
          <p:nvPr userDrawn="1"/>
        </p:nvPicPr>
        <p:blipFill>
          <a:blip r:embed="rId3"/>
          <a:stretch>
            <a:fillRect/>
          </a:stretch>
        </p:blipFill>
        <p:spPr>
          <a:xfrm>
            <a:off x="1372208" y="5470525"/>
            <a:ext cx="590550" cy="885825"/>
          </a:xfrm>
          <a:prstGeom prst="rect">
            <a:avLst/>
          </a:prstGeom>
        </p:spPr>
      </p:pic>
      <p:pic>
        <p:nvPicPr>
          <p:cNvPr id="17" name="Inhaltsplatzhalter 4">
            <a:extLst>
              <a:ext uri="{FF2B5EF4-FFF2-40B4-BE49-F238E27FC236}">
                <a16:creationId xmlns:a16="http://schemas.microsoft.com/office/drawing/2014/main" id="{F93A4BC5-9C64-4BDE-8853-CA9A8175FD3C}"/>
              </a:ext>
            </a:extLst>
          </p:cNvPr>
          <p:cNvPicPr>
            <a:picLocks noChangeAspect="1"/>
          </p:cNvPicPr>
          <p:nvPr userDrawn="1"/>
        </p:nvPicPr>
        <p:blipFill>
          <a:blip r:embed="rId4"/>
          <a:stretch>
            <a:fillRect/>
          </a:stretch>
        </p:blipFill>
        <p:spPr>
          <a:xfrm>
            <a:off x="1372208" y="1561701"/>
            <a:ext cx="1059146" cy="837067"/>
          </a:xfrm>
          <a:prstGeom prst="rect">
            <a:avLst/>
          </a:prstGeom>
        </p:spPr>
      </p:pic>
      <p:sp>
        <p:nvSpPr>
          <p:cNvPr id="6" name="Slide Number Placeholder 5">
            <a:extLst>
              <a:ext uri="{FF2B5EF4-FFF2-40B4-BE49-F238E27FC236}">
                <a16:creationId xmlns:a16="http://schemas.microsoft.com/office/drawing/2014/main" id="{0290616A-7587-483D-8698-A7709D9CBCE1}"/>
              </a:ext>
            </a:extLst>
          </p:cNvPr>
          <p:cNvSpPr>
            <a:spLocks noGrp="1"/>
          </p:cNvSpPr>
          <p:nvPr>
            <p:ph type="sldNum" sz="quarter" idx="18"/>
          </p:nvPr>
        </p:nvSpPr>
        <p:spPr>
          <a:xfrm>
            <a:off x="9084325" y="6356350"/>
            <a:ext cx="2743200" cy="365125"/>
          </a:xfrm>
          <a:prstGeom prst="rect">
            <a:avLst/>
          </a:prstGeom>
        </p:spPr>
        <p:txBody>
          <a:bodyPr/>
          <a:lstStyle/>
          <a:p>
            <a:r>
              <a:rPr lang="en-AU" dirty="0"/>
              <a:t>1.7-</a:t>
            </a:r>
            <a:fld id="{1BEC72DD-567A-4D17-8F01-35BE27719768}" type="slidenum">
              <a:rPr lang="en-AU" smtClean="0"/>
              <a:pPr/>
              <a:t>‹Nr.›</a:t>
            </a:fld>
            <a:endParaRPr lang="en-AU" dirty="0"/>
          </a:p>
        </p:txBody>
      </p:sp>
    </p:spTree>
    <p:extLst>
      <p:ext uri="{BB962C8B-B14F-4D97-AF65-F5344CB8AC3E}">
        <p14:creationId xmlns:p14="http://schemas.microsoft.com/office/powerpoint/2010/main" val="3606152373"/>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Full screen picture or graphic">
    <p:bg>
      <p:bgPr>
        <a:solidFill>
          <a:schemeClr val="bg2"/>
        </a:solid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8BCAC71F-725B-4418-913F-7B53A6AB7ACF}"/>
              </a:ext>
            </a:extLst>
          </p:cNvPr>
          <p:cNvSpPr/>
          <p:nvPr userDrawn="1"/>
        </p:nvSpPr>
        <p:spPr>
          <a:xfrm>
            <a:off x="359347" y="1469526"/>
            <a:ext cx="3107753" cy="159227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D3ADD8E3-ED4D-46C2-AB78-5FA0CE9FBC2E}"/>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Individual writing exercise</a:t>
            </a:r>
          </a:p>
        </p:txBody>
      </p:sp>
      <p:cxnSp>
        <p:nvCxnSpPr>
          <p:cNvPr id="3" name="Gerade Verbindung 6">
            <a:extLst>
              <a:ext uri="{FF2B5EF4-FFF2-40B4-BE49-F238E27FC236}">
                <a16:creationId xmlns:a16="http://schemas.microsoft.com/office/drawing/2014/main" id="{5A332ACD-127F-4958-9168-BA2F4C37B161}"/>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pic>
        <p:nvPicPr>
          <p:cNvPr id="4" name="Grafik 20">
            <a:extLst>
              <a:ext uri="{FF2B5EF4-FFF2-40B4-BE49-F238E27FC236}">
                <a16:creationId xmlns:a16="http://schemas.microsoft.com/office/drawing/2014/main" id="{082495C5-EEB6-487B-B72D-D1FBB071D5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749" y="346804"/>
            <a:ext cx="1674776" cy="362767"/>
          </a:xfrm>
          <a:prstGeom prst="rect">
            <a:avLst/>
          </a:prstGeom>
        </p:spPr>
      </p:pic>
      <p:sp>
        <p:nvSpPr>
          <p:cNvPr id="14" name="Inhaltsplatzhalter 3">
            <a:extLst>
              <a:ext uri="{FF2B5EF4-FFF2-40B4-BE49-F238E27FC236}">
                <a16:creationId xmlns:a16="http://schemas.microsoft.com/office/drawing/2014/main" id="{CB214024-E9C9-4888-997C-ACA850DCF730}"/>
              </a:ext>
            </a:extLst>
          </p:cNvPr>
          <p:cNvSpPr>
            <a:spLocks noGrp="1"/>
          </p:cNvSpPr>
          <p:nvPr>
            <p:ph sz="quarter" idx="13" hasCustomPrompt="1"/>
          </p:nvPr>
        </p:nvSpPr>
        <p:spPr>
          <a:xfrm>
            <a:off x="694388" y="2490943"/>
            <a:ext cx="2437669" cy="459318"/>
          </a:xfrm>
          <a:prstGeom prst="rect">
            <a:avLst/>
          </a:prstGeom>
        </p:spPr>
        <p:txBody>
          <a:bodyPr/>
          <a:lstStyle>
            <a:lvl1pPr marL="0" indent="0" algn="ctr">
              <a:buNone/>
              <a:defRPr sz="3200">
                <a:solidFill>
                  <a:schemeClr val="bg1"/>
                </a:solidFill>
              </a:defRPr>
            </a:lvl1pPr>
          </a:lstStyle>
          <a:p>
            <a:r>
              <a:rPr lang="en-GB" dirty="0"/>
              <a:t>Listen</a:t>
            </a:r>
            <a:endParaRPr lang="en-GB" sz="1600" b="1" dirty="0">
              <a:solidFill>
                <a:srgbClr val="646400"/>
              </a:solidFill>
              <a:latin typeface="+mj-lt"/>
            </a:endParaRPr>
          </a:p>
        </p:txBody>
      </p:sp>
      <p:sp>
        <p:nvSpPr>
          <p:cNvPr id="11" name="Inhaltsplatzhalter 13">
            <a:extLst>
              <a:ext uri="{FF2B5EF4-FFF2-40B4-BE49-F238E27FC236}">
                <a16:creationId xmlns:a16="http://schemas.microsoft.com/office/drawing/2014/main" id="{2A88D212-C3C2-4FE2-A289-1225267E9DDD}"/>
              </a:ext>
            </a:extLst>
          </p:cNvPr>
          <p:cNvSpPr>
            <a:spLocks noGrp="1"/>
          </p:cNvSpPr>
          <p:nvPr>
            <p:ph sz="quarter" idx="17" hasCustomPrompt="1"/>
          </p:nvPr>
        </p:nvSpPr>
        <p:spPr>
          <a:xfrm>
            <a:off x="478965" y="5724504"/>
            <a:ext cx="818347" cy="311150"/>
          </a:xfrm>
          <a:prstGeom prst="rect">
            <a:avLst/>
          </a:prstGeom>
        </p:spPr>
        <p:txBody>
          <a:bodyPr lIns="0" tIns="0"/>
          <a:lstStyle>
            <a:lvl1pPr marL="0" indent="0" algn="ctr">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Time </a:t>
            </a:r>
          </a:p>
        </p:txBody>
      </p:sp>
      <p:pic>
        <p:nvPicPr>
          <p:cNvPr id="15" name="Picture 14">
            <a:extLst>
              <a:ext uri="{FF2B5EF4-FFF2-40B4-BE49-F238E27FC236}">
                <a16:creationId xmlns:a16="http://schemas.microsoft.com/office/drawing/2014/main" id="{EC095F30-2477-45E0-B405-B25C7566345E}"/>
              </a:ext>
            </a:extLst>
          </p:cNvPr>
          <p:cNvPicPr>
            <a:picLocks noChangeAspect="1"/>
          </p:cNvPicPr>
          <p:nvPr userDrawn="1"/>
        </p:nvPicPr>
        <p:blipFill>
          <a:blip r:embed="rId3"/>
          <a:stretch>
            <a:fillRect/>
          </a:stretch>
        </p:blipFill>
        <p:spPr>
          <a:xfrm>
            <a:off x="1372208" y="5470525"/>
            <a:ext cx="590550" cy="885825"/>
          </a:xfrm>
          <a:prstGeom prst="rect">
            <a:avLst/>
          </a:prstGeom>
        </p:spPr>
      </p:pic>
      <p:pic>
        <p:nvPicPr>
          <p:cNvPr id="12" name="Grafik 7">
            <a:extLst>
              <a:ext uri="{FF2B5EF4-FFF2-40B4-BE49-F238E27FC236}">
                <a16:creationId xmlns:a16="http://schemas.microsoft.com/office/drawing/2014/main" id="{7DBD1378-61B2-4379-A140-7C0CD82F0620}"/>
              </a:ext>
            </a:extLst>
          </p:cNvPr>
          <p:cNvPicPr>
            <a:picLocks noChangeAspect="1"/>
          </p:cNvPicPr>
          <p:nvPr userDrawn="1"/>
        </p:nvPicPr>
        <p:blipFill>
          <a:blip r:embed="rId4"/>
          <a:stretch>
            <a:fillRect/>
          </a:stretch>
        </p:blipFill>
        <p:spPr>
          <a:xfrm>
            <a:off x="1678870" y="1517687"/>
            <a:ext cx="567775" cy="946291"/>
          </a:xfrm>
          <a:prstGeom prst="rect">
            <a:avLst/>
          </a:prstGeom>
        </p:spPr>
      </p:pic>
    </p:spTree>
    <p:extLst>
      <p:ext uri="{BB962C8B-B14F-4D97-AF65-F5344CB8AC3E}">
        <p14:creationId xmlns:p14="http://schemas.microsoft.com/office/powerpoint/2010/main" val="2339188292"/>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Full screen picture or graphic">
    <p:bg>
      <p:bgPr>
        <a:solidFill>
          <a:schemeClr val="bg2"/>
        </a:solid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8BCAC71F-725B-4418-913F-7B53A6AB7ACF}"/>
              </a:ext>
            </a:extLst>
          </p:cNvPr>
          <p:cNvSpPr/>
          <p:nvPr userDrawn="1"/>
        </p:nvSpPr>
        <p:spPr>
          <a:xfrm>
            <a:off x="359347" y="1469526"/>
            <a:ext cx="3107753" cy="15922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D3ADD8E3-ED4D-46C2-AB78-5FA0CE9FBC2E}"/>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Watch video</a:t>
            </a:r>
          </a:p>
        </p:txBody>
      </p:sp>
      <p:cxnSp>
        <p:nvCxnSpPr>
          <p:cNvPr id="3" name="Gerade Verbindung 6">
            <a:extLst>
              <a:ext uri="{FF2B5EF4-FFF2-40B4-BE49-F238E27FC236}">
                <a16:creationId xmlns:a16="http://schemas.microsoft.com/office/drawing/2014/main" id="{5A332ACD-127F-4958-9168-BA2F4C37B161}"/>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pic>
        <p:nvPicPr>
          <p:cNvPr id="4" name="Grafik 20">
            <a:extLst>
              <a:ext uri="{FF2B5EF4-FFF2-40B4-BE49-F238E27FC236}">
                <a16:creationId xmlns:a16="http://schemas.microsoft.com/office/drawing/2014/main" id="{082495C5-EEB6-487B-B72D-D1FBB071D5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749" y="346804"/>
            <a:ext cx="1674776" cy="362767"/>
          </a:xfrm>
          <a:prstGeom prst="rect">
            <a:avLst/>
          </a:prstGeom>
        </p:spPr>
      </p:pic>
      <p:sp>
        <p:nvSpPr>
          <p:cNvPr id="11" name="Inhaltsplatzhalter 13">
            <a:extLst>
              <a:ext uri="{FF2B5EF4-FFF2-40B4-BE49-F238E27FC236}">
                <a16:creationId xmlns:a16="http://schemas.microsoft.com/office/drawing/2014/main" id="{2A88D212-C3C2-4FE2-A289-1225267E9DDD}"/>
              </a:ext>
            </a:extLst>
          </p:cNvPr>
          <p:cNvSpPr>
            <a:spLocks noGrp="1"/>
          </p:cNvSpPr>
          <p:nvPr>
            <p:ph sz="quarter" idx="17" hasCustomPrompt="1"/>
          </p:nvPr>
        </p:nvSpPr>
        <p:spPr>
          <a:xfrm>
            <a:off x="478965" y="5724504"/>
            <a:ext cx="818347" cy="311150"/>
          </a:xfrm>
          <a:prstGeom prst="rect">
            <a:avLst/>
          </a:prstGeom>
        </p:spPr>
        <p:txBody>
          <a:bodyPr lIns="0" tIns="0"/>
          <a:lstStyle>
            <a:lvl1pPr marL="0" indent="0" algn="ctr">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Time </a:t>
            </a:r>
          </a:p>
        </p:txBody>
      </p:sp>
      <p:pic>
        <p:nvPicPr>
          <p:cNvPr id="15" name="Picture 14">
            <a:extLst>
              <a:ext uri="{FF2B5EF4-FFF2-40B4-BE49-F238E27FC236}">
                <a16:creationId xmlns:a16="http://schemas.microsoft.com/office/drawing/2014/main" id="{EC095F30-2477-45E0-B405-B25C7566345E}"/>
              </a:ext>
            </a:extLst>
          </p:cNvPr>
          <p:cNvPicPr>
            <a:picLocks noChangeAspect="1"/>
          </p:cNvPicPr>
          <p:nvPr userDrawn="1"/>
        </p:nvPicPr>
        <p:blipFill>
          <a:blip r:embed="rId3"/>
          <a:stretch>
            <a:fillRect/>
          </a:stretch>
        </p:blipFill>
        <p:spPr>
          <a:xfrm>
            <a:off x="1372208" y="5470525"/>
            <a:ext cx="590550" cy="885825"/>
          </a:xfrm>
          <a:prstGeom prst="rect">
            <a:avLst/>
          </a:prstGeom>
        </p:spPr>
      </p:pic>
      <p:pic>
        <p:nvPicPr>
          <p:cNvPr id="12" name="Grafik 7">
            <a:extLst>
              <a:ext uri="{FF2B5EF4-FFF2-40B4-BE49-F238E27FC236}">
                <a16:creationId xmlns:a16="http://schemas.microsoft.com/office/drawing/2014/main" id="{7DBD1378-61B2-4379-A140-7C0CD82F0620}"/>
              </a:ext>
            </a:extLst>
          </p:cNvPr>
          <p:cNvPicPr>
            <a:picLocks noChangeAspect="1"/>
          </p:cNvPicPr>
          <p:nvPr userDrawn="1"/>
        </p:nvPicPr>
        <p:blipFill>
          <a:blip r:embed="rId4"/>
          <a:stretch>
            <a:fillRect/>
          </a:stretch>
        </p:blipFill>
        <p:spPr>
          <a:xfrm>
            <a:off x="2150888" y="1627474"/>
            <a:ext cx="439629" cy="732714"/>
          </a:xfrm>
          <a:prstGeom prst="rect">
            <a:avLst/>
          </a:prstGeom>
        </p:spPr>
      </p:pic>
      <p:pic>
        <p:nvPicPr>
          <p:cNvPr id="9" name="Picture 8">
            <a:extLst>
              <a:ext uri="{FF2B5EF4-FFF2-40B4-BE49-F238E27FC236}">
                <a16:creationId xmlns:a16="http://schemas.microsoft.com/office/drawing/2014/main" id="{48E087B7-FD95-4C03-B980-E40E4E8346A0}"/>
              </a:ext>
            </a:extLst>
          </p:cNvPr>
          <p:cNvPicPr>
            <a:picLocks noChangeAspect="1"/>
          </p:cNvPicPr>
          <p:nvPr userDrawn="1"/>
        </p:nvPicPr>
        <p:blipFill>
          <a:blip r:embed="rId5"/>
          <a:stretch>
            <a:fillRect/>
          </a:stretch>
        </p:blipFill>
        <p:spPr>
          <a:xfrm>
            <a:off x="1151780" y="1549210"/>
            <a:ext cx="810978" cy="810978"/>
          </a:xfrm>
          <a:prstGeom prst="rect">
            <a:avLst/>
          </a:prstGeom>
        </p:spPr>
      </p:pic>
      <p:sp>
        <p:nvSpPr>
          <p:cNvPr id="16" name="Inhaltsplatzhalter 3">
            <a:extLst>
              <a:ext uri="{FF2B5EF4-FFF2-40B4-BE49-F238E27FC236}">
                <a16:creationId xmlns:a16="http://schemas.microsoft.com/office/drawing/2014/main" id="{C48F9AF9-A13D-4E1B-950D-3A06BCAEC9C0}"/>
              </a:ext>
            </a:extLst>
          </p:cNvPr>
          <p:cNvSpPr>
            <a:spLocks noGrp="1"/>
          </p:cNvSpPr>
          <p:nvPr>
            <p:ph sz="quarter" idx="18" hasCustomPrompt="1"/>
          </p:nvPr>
        </p:nvSpPr>
        <p:spPr>
          <a:xfrm>
            <a:off x="585216" y="2417791"/>
            <a:ext cx="2755392" cy="459318"/>
          </a:xfrm>
          <a:prstGeom prst="rect">
            <a:avLst/>
          </a:prstGeom>
        </p:spPr>
        <p:txBody>
          <a:bodyPr/>
          <a:lstStyle>
            <a:lvl1pPr marL="0" indent="0" algn="ctr">
              <a:buNone/>
              <a:defRPr sz="3200">
                <a:solidFill>
                  <a:schemeClr val="bg1"/>
                </a:solidFill>
              </a:defRPr>
            </a:lvl1pPr>
          </a:lstStyle>
          <a:p>
            <a:r>
              <a:rPr lang="en-GB" dirty="0"/>
              <a:t>Watch, listen</a:t>
            </a:r>
            <a:endParaRPr lang="en-GB" sz="1600" b="1" dirty="0">
              <a:solidFill>
                <a:srgbClr val="646400"/>
              </a:solidFill>
              <a:latin typeface="+mj-lt"/>
            </a:endParaRPr>
          </a:p>
        </p:txBody>
      </p:sp>
      <p:sp>
        <p:nvSpPr>
          <p:cNvPr id="6" name="Slide Number Placeholder 5">
            <a:extLst>
              <a:ext uri="{FF2B5EF4-FFF2-40B4-BE49-F238E27FC236}">
                <a16:creationId xmlns:a16="http://schemas.microsoft.com/office/drawing/2014/main" id="{7A0305BF-DE0D-4134-B79F-87D213CE571A}"/>
              </a:ext>
            </a:extLst>
          </p:cNvPr>
          <p:cNvSpPr>
            <a:spLocks noGrp="1"/>
          </p:cNvSpPr>
          <p:nvPr>
            <p:ph type="sldNum" sz="quarter" idx="19"/>
          </p:nvPr>
        </p:nvSpPr>
        <p:spPr>
          <a:xfrm>
            <a:off x="9084325" y="6356350"/>
            <a:ext cx="2743200" cy="365125"/>
          </a:xfrm>
          <a:prstGeom prst="rect">
            <a:avLst/>
          </a:prstGeom>
        </p:spPr>
        <p:txBody>
          <a:bodyPr/>
          <a:lstStyle/>
          <a:p>
            <a:r>
              <a:rPr lang="en-AU" dirty="0"/>
              <a:t>1.7-</a:t>
            </a:r>
            <a:fld id="{1BEC72DD-567A-4D17-8F01-35BE27719768}" type="slidenum">
              <a:rPr lang="en-AU" smtClean="0"/>
              <a:pPr/>
              <a:t>‹Nr.›</a:t>
            </a:fld>
            <a:endParaRPr lang="en-AU" dirty="0"/>
          </a:p>
        </p:txBody>
      </p:sp>
    </p:spTree>
    <p:extLst>
      <p:ext uri="{BB962C8B-B14F-4D97-AF65-F5344CB8AC3E}">
        <p14:creationId xmlns:p14="http://schemas.microsoft.com/office/powerpoint/2010/main" val="4031670020"/>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Full screen picture or graphic">
    <p:bg>
      <p:bgPr>
        <a:solidFill>
          <a:schemeClr val="bg2"/>
        </a:solid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8BCAC71F-725B-4418-913F-7B53A6AB7ACF}"/>
              </a:ext>
            </a:extLst>
          </p:cNvPr>
          <p:cNvSpPr/>
          <p:nvPr userDrawn="1"/>
        </p:nvSpPr>
        <p:spPr>
          <a:xfrm>
            <a:off x="359347" y="1469526"/>
            <a:ext cx="3107753" cy="15922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D3ADD8E3-ED4D-46C2-AB78-5FA0CE9FBC2E}"/>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Watch video</a:t>
            </a:r>
          </a:p>
        </p:txBody>
      </p:sp>
      <p:cxnSp>
        <p:nvCxnSpPr>
          <p:cNvPr id="3" name="Gerade Verbindung 6">
            <a:extLst>
              <a:ext uri="{FF2B5EF4-FFF2-40B4-BE49-F238E27FC236}">
                <a16:creationId xmlns:a16="http://schemas.microsoft.com/office/drawing/2014/main" id="{5A332ACD-127F-4958-9168-BA2F4C37B161}"/>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pic>
        <p:nvPicPr>
          <p:cNvPr id="4" name="Grafik 20">
            <a:extLst>
              <a:ext uri="{FF2B5EF4-FFF2-40B4-BE49-F238E27FC236}">
                <a16:creationId xmlns:a16="http://schemas.microsoft.com/office/drawing/2014/main" id="{082495C5-EEB6-487B-B72D-D1FBB071D5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5749" y="346804"/>
            <a:ext cx="1674776" cy="362767"/>
          </a:xfrm>
          <a:prstGeom prst="rect">
            <a:avLst/>
          </a:prstGeom>
        </p:spPr>
      </p:pic>
      <p:sp>
        <p:nvSpPr>
          <p:cNvPr id="11" name="Inhaltsplatzhalter 13">
            <a:extLst>
              <a:ext uri="{FF2B5EF4-FFF2-40B4-BE49-F238E27FC236}">
                <a16:creationId xmlns:a16="http://schemas.microsoft.com/office/drawing/2014/main" id="{2A88D212-C3C2-4FE2-A289-1225267E9DDD}"/>
              </a:ext>
            </a:extLst>
          </p:cNvPr>
          <p:cNvSpPr>
            <a:spLocks noGrp="1"/>
          </p:cNvSpPr>
          <p:nvPr>
            <p:ph sz="quarter" idx="17" hasCustomPrompt="1"/>
          </p:nvPr>
        </p:nvSpPr>
        <p:spPr>
          <a:xfrm>
            <a:off x="478965" y="5724504"/>
            <a:ext cx="818347" cy="311150"/>
          </a:xfrm>
          <a:prstGeom prst="rect">
            <a:avLst/>
          </a:prstGeom>
        </p:spPr>
        <p:txBody>
          <a:bodyPr lIns="0" tIns="0"/>
          <a:lstStyle>
            <a:lvl1pPr marL="0" indent="0" algn="ctr">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Time </a:t>
            </a:r>
          </a:p>
        </p:txBody>
      </p:sp>
      <p:pic>
        <p:nvPicPr>
          <p:cNvPr id="15" name="Picture 14">
            <a:extLst>
              <a:ext uri="{FF2B5EF4-FFF2-40B4-BE49-F238E27FC236}">
                <a16:creationId xmlns:a16="http://schemas.microsoft.com/office/drawing/2014/main" id="{EC095F30-2477-45E0-B405-B25C7566345E}"/>
              </a:ext>
            </a:extLst>
          </p:cNvPr>
          <p:cNvPicPr>
            <a:picLocks noChangeAspect="1"/>
          </p:cNvPicPr>
          <p:nvPr userDrawn="1"/>
        </p:nvPicPr>
        <p:blipFill>
          <a:blip r:embed="rId3"/>
          <a:stretch>
            <a:fillRect/>
          </a:stretch>
        </p:blipFill>
        <p:spPr>
          <a:xfrm>
            <a:off x="1372208" y="5470525"/>
            <a:ext cx="590550" cy="885825"/>
          </a:xfrm>
          <a:prstGeom prst="rect">
            <a:avLst/>
          </a:prstGeom>
        </p:spPr>
      </p:pic>
      <p:sp>
        <p:nvSpPr>
          <p:cNvPr id="16" name="Inhaltsplatzhalter 3">
            <a:extLst>
              <a:ext uri="{FF2B5EF4-FFF2-40B4-BE49-F238E27FC236}">
                <a16:creationId xmlns:a16="http://schemas.microsoft.com/office/drawing/2014/main" id="{C48F9AF9-A13D-4E1B-950D-3A06BCAEC9C0}"/>
              </a:ext>
            </a:extLst>
          </p:cNvPr>
          <p:cNvSpPr>
            <a:spLocks noGrp="1"/>
          </p:cNvSpPr>
          <p:nvPr>
            <p:ph sz="quarter" idx="18" hasCustomPrompt="1"/>
          </p:nvPr>
        </p:nvSpPr>
        <p:spPr>
          <a:xfrm>
            <a:off x="585216" y="2417791"/>
            <a:ext cx="2755392" cy="459318"/>
          </a:xfrm>
          <a:prstGeom prst="rect">
            <a:avLst/>
          </a:prstGeom>
        </p:spPr>
        <p:txBody>
          <a:bodyPr/>
          <a:lstStyle>
            <a:lvl1pPr marL="0" indent="0" algn="ctr">
              <a:buNone/>
              <a:defRPr sz="3200">
                <a:solidFill>
                  <a:schemeClr val="bg1"/>
                </a:solidFill>
              </a:defRPr>
            </a:lvl1pPr>
          </a:lstStyle>
          <a:p>
            <a:r>
              <a:rPr lang="en-GB" dirty="0"/>
              <a:t>Read</a:t>
            </a:r>
            <a:endParaRPr lang="en-GB" sz="1600" b="1" dirty="0">
              <a:solidFill>
                <a:srgbClr val="646400"/>
              </a:solidFill>
              <a:latin typeface="+mj-lt"/>
            </a:endParaRPr>
          </a:p>
        </p:txBody>
      </p:sp>
      <p:pic>
        <p:nvPicPr>
          <p:cNvPr id="14" name="Grafik 6">
            <a:extLst>
              <a:ext uri="{FF2B5EF4-FFF2-40B4-BE49-F238E27FC236}">
                <a16:creationId xmlns:a16="http://schemas.microsoft.com/office/drawing/2014/main" id="{67E01CA8-B3A1-40BD-B955-B2E0FAD56DC3}"/>
              </a:ext>
            </a:extLst>
          </p:cNvPr>
          <p:cNvPicPr>
            <a:picLocks noChangeAspect="1"/>
          </p:cNvPicPr>
          <p:nvPr userDrawn="1"/>
        </p:nvPicPr>
        <p:blipFill>
          <a:blip r:embed="rId4"/>
          <a:stretch>
            <a:fillRect/>
          </a:stretch>
        </p:blipFill>
        <p:spPr>
          <a:xfrm>
            <a:off x="1372208" y="1537103"/>
            <a:ext cx="1095211" cy="813111"/>
          </a:xfrm>
          <a:prstGeom prst="rect">
            <a:avLst/>
          </a:prstGeom>
        </p:spPr>
      </p:pic>
    </p:spTree>
    <p:extLst>
      <p:ext uri="{BB962C8B-B14F-4D97-AF65-F5344CB8AC3E}">
        <p14:creationId xmlns:p14="http://schemas.microsoft.com/office/powerpoint/2010/main" val="2657330131"/>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800DCA-F522-C040-94F4-00A7BA96234F}"/>
              </a:ext>
            </a:extLst>
          </p:cNvPr>
          <p:cNvSpPr>
            <a:spLocks noGrp="1"/>
          </p:cNvSpPr>
          <p:nvPr>
            <p:ph type="ctrTitle" hasCustomPrompt="1"/>
          </p:nvPr>
        </p:nvSpPr>
        <p:spPr>
          <a:xfrm>
            <a:off x="1055688" y="3429000"/>
            <a:ext cx="10080625" cy="566220"/>
          </a:xfrm>
          <a:prstGeom prst="rect">
            <a:avLst/>
          </a:prstGeom>
        </p:spPr>
        <p:txBody>
          <a:bodyPr anchor="b"/>
          <a:lstStyle>
            <a:lvl1pPr algn="l">
              <a:lnSpc>
                <a:spcPts val="4500"/>
              </a:lnSpc>
              <a:defRPr sz="3000"/>
            </a:lvl1pPr>
          </a:lstStyle>
          <a:p>
            <a:r>
              <a:rPr lang="en-GB" noProof="0" dirty="0"/>
              <a:t>Title (30px, </a:t>
            </a:r>
            <a:r>
              <a:rPr lang="en-GB" noProof="0" dirty="0" err="1"/>
              <a:t>arialblack</a:t>
            </a:r>
            <a:r>
              <a:rPr lang="en-GB" noProof="0" dirty="0"/>
              <a:t>, only one line)</a:t>
            </a:r>
          </a:p>
        </p:txBody>
      </p:sp>
      <p:sp>
        <p:nvSpPr>
          <p:cNvPr id="6" name="Inhaltsplatzhalter 5">
            <a:extLst>
              <a:ext uri="{FF2B5EF4-FFF2-40B4-BE49-F238E27FC236}">
                <a16:creationId xmlns:a16="http://schemas.microsoft.com/office/drawing/2014/main" id="{631EB4A9-1C62-0B47-AC70-9CC355D065E2}"/>
              </a:ext>
            </a:extLst>
          </p:cNvPr>
          <p:cNvSpPr>
            <a:spLocks noGrp="1"/>
          </p:cNvSpPr>
          <p:nvPr>
            <p:ph sz="quarter" idx="10"/>
          </p:nvPr>
        </p:nvSpPr>
        <p:spPr>
          <a:xfrm>
            <a:off x="1055686" y="4861063"/>
            <a:ext cx="8902700" cy="444500"/>
          </a:xfrm>
          <a:prstGeom prst="rect">
            <a:avLst/>
          </a:prstGeom>
        </p:spPr>
        <p:txBody>
          <a:bodyPr/>
          <a:lstStyle>
            <a:lvl1pPr marL="0" indent="0">
              <a:buFontTx/>
              <a:buNone/>
              <a:defRPr sz="2400" baseline="0">
                <a:latin typeface="Arial" panose="020B0604020202020204" pitchFamily="34" charset="0"/>
              </a:defRPr>
            </a:lvl1pPr>
          </a:lstStyle>
          <a:p>
            <a:pPr lvl="0"/>
            <a:r>
              <a:rPr lang="en-US"/>
              <a:t>Edit Master text styles</a:t>
            </a:r>
          </a:p>
        </p:txBody>
      </p:sp>
      <p:sp>
        <p:nvSpPr>
          <p:cNvPr id="13" name="Inhaltsplatzhalter 5">
            <a:extLst>
              <a:ext uri="{FF2B5EF4-FFF2-40B4-BE49-F238E27FC236}">
                <a16:creationId xmlns:a16="http://schemas.microsoft.com/office/drawing/2014/main" id="{1D2A4BD0-2815-9E42-822E-03685B26ACC4}"/>
              </a:ext>
            </a:extLst>
          </p:cNvPr>
          <p:cNvSpPr>
            <a:spLocks noGrp="1"/>
          </p:cNvSpPr>
          <p:nvPr>
            <p:ph sz="quarter" idx="11"/>
          </p:nvPr>
        </p:nvSpPr>
        <p:spPr>
          <a:xfrm>
            <a:off x="1055686" y="3924000"/>
            <a:ext cx="8902700" cy="444500"/>
          </a:xfrm>
          <a:prstGeom prst="rect">
            <a:avLst/>
          </a:prstGeom>
        </p:spPr>
        <p:txBody>
          <a:bodyPr/>
          <a:lstStyle>
            <a:lvl1pPr marL="0" indent="0">
              <a:buFontTx/>
              <a:buNone/>
              <a:defRPr sz="2400" b="1" baseline="0">
                <a:latin typeface="Arial" panose="020B0604020202020204" pitchFamily="34" charset="0"/>
              </a:defRPr>
            </a:lvl1pPr>
          </a:lstStyle>
          <a:p>
            <a:pPr lvl="0"/>
            <a:r>
              <a:rPr lang="en-US"/>
              <a:t>Edit Master text styles</a:t>
            </a:r>
          </a:p>
        </p:txBody>
      </p:sp>
      <p:sp>
        <p:nvSpPr>
          <p:cNvPr id="3" name="Slide Number Placeholder 2">
            <a:extLst>
              <a:ext uri="{FF2B5EF4-FFF2-40B4-BE49-F238E27FC236}">
                <a16:creationId xmlns:a16="http://schemas.microsoft.com/office/drawing/2014/main" id="{F34AEF18-83BF-40F7-A2FF-F918B44934E9}"/>
              </a:ext>
            </a:extLst>
          </p:cNvPr>
          <p:cNvSpPr>
            <a:spLocks noGrp="1"/>
          </p:cNvSpPr>
          <p:nvPr>
            <p:ph type="sldNum" sz="quarter" idx="12"/>
          </p:nvPr>
        </p:nvSpPr>
        <p:spPr>
          <a:xfrm>
            <a:off x="9084325" y="6356350"/>
            <a:ext cx="2743200" cy="365125"/>
          </a:xfrm>
          <a:prstGeom prst="rect">
            <a:avLst/>
          </a:prstGeom>
        </p:spPr>
        <p:txBody>
          <a:bodyPr/>
          <a:lstStyle/>
          <a:p>
            <a:r>
              <a:rPr lang="en-AU" dirty="0"/>
              <a:t>1.7-</a:t>
            </a:r>
            <a:fld id="{1BEC72DD-567A-4D17-8F01-35BE27719768}" type="slidenum">
              <a:rPr lang="en-AU" smtClean="0"/>
              <a:pPr/>
              <a:t>‹Nr.›</a:t>
            </a:fld>
            <a:endParaRPr lang="en-AU" dirty="0"/>
          </a:p>
        </p:txBody>
      </p:sp>
    </p:spTree>
    <p:extLst>
      <p:ext uri="{BB962C8B-B14F-4D97-AF65-F5344CB8AC3E}">
        <p14:creationId xmlns:p14="http://schemas.microsoft.com/office/powerpoint/2010/main" val="1539153682"/>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alking Head &amp; Bullets">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CFB8517-BA56-BB47-A46C-90B44AF7AB64}"/>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1" i="0"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cxnSp>
        <p:nvCxnSpPr>
          <p:cNvPr id="7" name="Gerade Verbindung 6">
            <a:extLst>
              <a:ext uri="{FF2B5EF4-FFF2-40B4-BE49-F238E27FC236}">
                <a16:creationId xmlns:a16="http://schemas.microsoft.com/office/drawing/2014/main" id="{02DB7A9F-B77A-8A47-A6D8-6424C9624D1C}"/>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9" name="Inhaltsplatzhalter 13">
            <a:extLst>
              <a:ext uri="{FF2B5EF4-FFF2-40B4-BE49-F238E27FC236}">
                <a16:creationId xmlns:a16="http://schemas.microsoft.com/office/drawing/2014/main" id="{53085043-6DC1-E746-9797-06B8F8E7A162}"/>
              </a:ext>
            </a:extLst>
          </p:cNvPr>
          <p:cNvSpPr>
            <a:spLocks noGrp="1"/>
          </p:cNvSpPr>
          <p:nvPr>
            <p:ph sz="quarter" idx="10" hasCustomPrompt="1"/>
          </p:nvPr>
        </p:nvSpPr>
        <p:spPr>
          <a:xfrm>
            <a:off x="6638925" y="1370779"/>
            <a:ext cx="5199382" cy="4190925"/>
          </a:xfrm>
          <a:prstGeom prst="rect">
            <a:avLst/>
          </a:prstGeom>
        </p:spPr>
        <p:txBody>
          <a:bodyPr/>
          <a:lstStyle>
            <a:lvl1pPr marL="457200" indent="-457200">
              <a:lnSpc>
                <a:spcPct val="100000"/>
              </a:lnSpc>
              <a:spcBef>
                <a:spcPts val="0"/>
              </a:spcBef>
              <a:spcAft>
                <a:spcPts val="600"/>
              </a:spcAft>
              <a:buFont typeface="Symbol" pitchFamily="2" charset="2"/>
              <a:buChar char="-"/>
              <a:defRPr sz="2400" b="1"/>
            </a:lvl1pPr>
            <a:lvl2pPr marL="685800" indent="-228600">
              <a:lnSpc>
                <a:spcPct val="100000"/>
              </a:lnSpc>
              <a:spcBef>
                <a:spcPts val="0"/>
              </a:spcBef>
              <a:spcAft>
                <a:spcPts val="600"/>
              </a:spcAft>
              <a:buFont typeface="Symbol" pitchFamily="2" charset="2"/>
              <a:buChar char="-"/>
              <a:defRPr sz="2000" baseline="0"/>
            </a:lvl2pPr>
          </a:lstStyle>
          <a:p>
            <a:r>
              <a:rPr lang="en-GB" noProof="0" dirty="0"/>
              <a:t>Level 1 (bold, 24px)</a:t>
            </a:r>
          </a:p>
          <a:p>
            <a:pPr lvl="1"/>
            <a:r>
              <a:rPr lang="en-GB" noProof="0" dirty="0"/>
              <a:t>Level 2 (</a:t>
            </a:r>
            <a:r>
              <a:rPr lang="en-GB" noProof="0" dirty="0" err="1"/>
              <a:t>unbold</a:t>
            </a:r>
            <a:r>
              <a:rPr lang="en-GB" noProof="0" dirty="0"/>
              <a:t>, 20 </a:t>
            </a:r>
            <a:r>
              <a:rPr lang="en-GB" noProof="0" dirty="0" err="1"/>
              <a:t>px</a:t>
            </a:r>
            <a:r>
              <a:rPr lang="en-GB" noProof="0" dirty="0"/>
              <a:t>)</a:t>
            </a:r>
          </a:p>
          <a:p>
            <a:pPr lvl="1"/>
            <a:r>
              <a:rPr lang="en-GB" noProof="0" dirty="0"/>
              <a:t>…. </a:t>
            </a:r>
          </a:p>
          <a:p>
            <a:pPr lvl="1"/>
            <a:endParaRPr lang="en-GB" noProof="0" dirty="0"/>
          </a:p>
          <a:p>
            <a:r>
              <a:rPr lang="en-GB" noProof="0" dirty="0"/>
              <a:t>…</a:t>
            </a:r>
          </a:p>
          <a:p>
            <a:pPr lvl="1"/>
            <a:r>
              <a:rPr lang="en-GB" noProof="0" dirty="0"/>
              <a:t>…</a:t>
            </a:r>
          </a:p>
          <a:p>
            <a:pPr lvl="1"/>
            <a:endParaRPr lang="en-GB" noProof="0" dirty="0"/>
          </a:p>
          <a:p>
            <a:endParaRPr lang="en-GB" noProof="0" dirty="0"/>
          </a:p>
        </p:txBody>
      </p:sp>
      <p:sp>
        <p:nvSpPr>
          <p:cNvPr id="2" name="Slide Number Placeholder 1">
            <a:extLst>
              <a:ext uri="{FF2B5EF4-FFF2-40B4-BE49-F238E27FC236}">
                <a16:creationId xmlns:a16="http://schemas.microsoft.com/office/drawing/2014/main" id="{34AA1B4E-E6B8-4977-949D-964D9DA4CE41}"/>
              </a:ext>
            </a:extLst>
          </p:cNvPr>
          <p:cNvSpPr>
            <a:spLocks noGrp="1"/>
          </p:cNvSpPr>
          <p:nvPr>
            <p:ph type="sldNum" sz="quarter" idx="11"/>
          </p:nvPr>
        </p:nvSpPr>
        <p:spPr>
          <a:xfrm>
            <a:off x="9084325" y="6356350"/>
            <a:ext cx="2743200" cy="365125"/>
          </a:xfrm>
          <a:prstGeom prst="rect">
            <a:avLst/>
          </a:prstGeom>
        </p:spPr>
        <p:txBody>
          <a:bodyPr/>
          <a:lstStyle/>
          <a:p>
            <a:r>
              <a:rPr lang="en-AU" dirty="0"/>
              <a:t>1.7-</a:t>
            </a:r>
            <a:fld id="{1BEC72DD-567A-4D17-8F01-35BE27719768}" type="slidenum">
              <a:rPr lang="en-AU" smtClean="0"/>
              <a:pPr/>
              <a:t>‹Nr.›</a:t>
            </a:fld>
            <a:endParaRPr lang="en-AU" dirty="0"/>
          </a:p>
        </p:txBody>
      </p:sp>
    </p:spTree>
    <p:extLst>
      <p:ext uri="{BB962C8B-B14F-4D97-AF65-F5344CB8AC3E}">
        <p14:creationId xmlns:p14="http://schemas.microsoft.com/office/powerpoint/2010/main" val="3602257731"/>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Empty slide with title">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2DB7A9F-B77A-8A47-A6D8-6424C9624D1C}"/>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5" name="Titel 1">
            <a:extLst>
              <a:ext uri="{FF2B5EF4-FFF2-40B4-BE49-F238E27FC236}">
                <a16:creationId xmlns:a16="http://schemas.microsoft.com/office/drawing/2014/main" id="{F254F4B0-2110-E746-9EDB-39C08A146C3F}"/>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1" i="0"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spTree>
    <p:extLst>
      <p:ext uri="{BB962C8B-B14F-4D97-AF65-F5344CB8AC3E}">
        <p14:creationId xmlns:p14="http://schemas.microsoft.com/office/powerpoint/2010/main" val="993913542"/>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lking Head &amp; Bullets">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CFB8517-BA56-BB47-A46C-90B44AF7AB64}"/>
              </a:ext>
            </a:extLst>
          </p:cNvPr>
          <p:cNvSpPr>
            <a:spLocks noGrp="1"/>
          </p:cNvSpPr>
          <p:nvPr>
            <p:ph type="title" hasCustomPrompt="1"/>
          </p:nvPr>
        </p:nvSpPr>
        <p:spPr>
          <a:xfrm>
            <a:off x="371475" y="229457"/>
            <a:ext cx="9648199" cy="543658"/>
          </a:xfrm>
          <a:prstGeom prst="rect">
            <a:avLst/>
          </a:prstGeom>
        </p:spPr>
        <p:txBody>
          <a:bodyPr lIns="0" anchor="b"/>
          <a:lstStyle>
            <a:lvl1pPr>
              <a:lnSpc>
                <a:spcPts val="3400"/>
              </a:lnSpc>
              <a:defRPr sz="2800" b="1" i="0" baseline="0">
                <a:solidFill>
                  <a:srgbClr val="13343D"/>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sp>
        <p:nvSpPr>
          <p:cNvPr id="9" name="Inhaltsplatzhalter 13">
            <a:extLst>
              <a:ext uri="{FF2B5EF4-FFF2-40B4-BE49-F238E27FC236}">
                <a16:creationId xmlns:a16="http://schemas.microsoft.com/office/drawing/2014/main" id="{53085043-6DC1-E746-9797-06B8F8E7A162}"/>
              </a:ext>
            </a:extLst>
          </p:cNvPr>
          <p:cNvSpPr>
            <a:spLocks noGrp="1"/>
          </p:cNvSpPr>
          <p:nvPr>
            <p:ph sz="quarter" idx="10" hasCustomPrompt="1"/>
          </p:nvPr>
        </p:nvSpPr>
        <p:spPr>
          <a:xfrm>
            <a:off x="6638925" y="1370779"/>
            <a:ext cx="5199382" cy="4190925"/>
          </a:xfrm>
          <a:prstGeom prst="rect">
            <a:avLst/>
          </a:prstGeom>
        </p:spPr>
        <p:txBody>
          <a:bodyPr/>
          <a:lstStyle>
            <a:lvl1pPr marL="457200" indent="-457200">
              <a:lnSpc>
                <a:spcPct val="100000"/>
              </a:lnSpc>
              <a:spcBef>
                <a:spcPts val="0"/>
              </a:spcBef>
              <a:spcAft>
                <a:spcPts val="600"/>
              </a:spcAft>
              <a:buFont typeface="Symbol" pitchFamily="2" charset="2"/>
              <a:buChar char="-"/>
              <a:defRPr sz="2400" b="1"/>
            </a:lvl1pPr>
            <a:lvl2pPr marL="685800" indent="-228600">
              <a:lnSpc>
                <a:spcPct val="100000"/>
              </a:lnSpc>
              <a:spcBef>
                <a:spcPts val="0"/>
              </a:spcBef>
              <a:spcAft>
                <a:spcPts val="600"/>
              </a:spcAft>
              <a:buFont typeface="Symbol" pitchFamily="2" charset="2"/>
              <a:buChar char="-"/>
              <a:defRPr sz="2000" baseline="0"/>
            </a:lvl2pPr>
          </a:lstStyle>
          <a:p>
            <a:r>
              <a:rPr lang="en-GB" noProof="0" dirty="0"/>
              <a:t>Level 1 (bold, 24px)</a:t>
            </a:r>
          </a:p>
          <a:p>
            <a:pPr lvl="1"/>
            <a:r>
              <a:rPr lang="en-GB" noProof="0" dirty="0"/>
              <a:t>Level 2 (</a:t>
            </a:r>
            <a:r>
              <a:rPr lang="en-GB" noProof="0" dirty="0" err="1"/>
              <a:t>unbold</a:t>
            </a:r>
            <a:r>
              <a:rPr lang="en-GB" noProof="0" dirty="0"/>
              <a:t>, 20 </a:t>
            </a:r>
            <a:r>
              <a:rPr lang="en-GB" noProof="0" dirty="0" err="1"/>
              <a:t>px</a:t>
            </a:r>
            <a:r>
              <a:rPr lang="en-GB" noProof="0" dirty="0"/>
              <a:t>)</a:t>
            </a:r>
          </a:p>
          <a:p>
            <a:pPr lvl="1"/>
            <a:r>
              <a:rPr lang="en-GB" noProof="0" dirty="0"/>
              <a:t>…. </a:t>
            </a:r>
          </a:p>
          <a:p>
            <a:pPr lvl="1"/>
            <a:endParaRPr lang="en-GB" noProof="0" dirty="0"/>
          </a:p>
          <a:p>
            <a:r>
              <a:rPr lang="en-GB" noProof="0" dirty="0"/>
              <a:t>…</a:t>
            </a:r>
          </a:p>
          <a:p>
            <a:pPr lvl="1"/>
            <a:r>
              <a:rPr lang="en-GB" noProof="0" dirty="0"/>
              <a:t>…</a:t>
            </a:r>
          </a:p>
          <a:p>
            <a:pPr lvl="1"/>
            <a:endParaRPr lang="en-GB" noProof="0" dirty="0"/>
          </a:p>
          <a:p>
            <a:endParaRPr lang="en-GB" noProof="0" dirty="0"/>
          </a:p>
        </p:txBody>
      </p:sp>
    </p:spTree>
    <p:extLst>
      <p:ext uri="{BB962C8B-B14F-4D97-AF65-F5344CB8AC3E}">
        <p14:creationId xmlns:p14="http://schemas.microsoft.com/office/powerpoint/2010/main" val="3148492947"/>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2 Images">
    <p:spTree>
      <p:nvGrpSpPr>
        <p:cNvPr id="1" name=""/>
        <p:cNvGrpSpPr/>
        <p:nvPr/>
      </p:nvGrpSpPr>
      <p:grpSpPr>
        <a:xfrm>
          <a:off x="0" y="0"/>
          <a:ext cx="0" cy="0"/>
          <a:chOff x="0" y="0"/>
          <a:chExt cx="0" cy="0"/>
        </a:xfrm>
      </p:grpSpPr>
      <p:cxnSp>
        <p:nvCxnSpPr>
          <p:cNvPr id="18" name="Gerade Verbindung 6">
            <a:extLst>
              <a:ext uri="{FF2B5EF4-FFF2-40B4-BE49-F238E27FC236}">
                <a16:creationId xmlns:a16="http://schemas.microsoft.com/office/drawing/2014/main" id="{02DB7A9F-B77A-8A47-A6D8-6424C9624D1C}"/>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11" name="Inhaltsplatzhalter 13">
            <a:extLst>
              <a:ext uri="{FF2B5EF4-FFF2-40B4-BE49-F238E27FC236}">
                <a16:creationId xmlns:a16="http://schemas.microsoft.com/office/drawing/2014/main" id="{DA13839A-DCA4-4B41-A0DD-8D96067BB821}"/>
              </a:ext>
            </a:extLst>
          </p:cNvPr>
          <p:cNvSpPr>
            <a:spLocks noGrp="1"/>
          </p:cNvSpPr>
          <p:nvPr>
            <p:ph sz="quarter" idx="11"/>
          </p:nvPr>
        </p:nvSpPr>
        <p:spPr>
          <a:xfrm>
            <a:off x="371474" y="1373971"/>
            <a:ext cx="5400000" cy="433885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en-US"/>
              <a:t>Edit Master text styles</a:t>
            </a:r>
          </a:p>
        </p:txBody>
      </p:sp>
      <p:sp>
        <p:nvSpPr>
          <p:cNvPr id="12" name="Inhaltsplatzhalter 13">
            <a:extLst>
              <a:ext uri="{FF2B5EF4-FFF2-40B4-BE49-F238E27FC236}">
                <a16:creationId xmlns:a16="http://schemas.microsoft.com/office/drawing/2014/main" id="{C5A7751D-87DC-F246-906A-16FBCB4526A6}"/>
              </a:ext>
            </a:extLst>
          </p:cNvPr>
          <p:cNvSpPr>
            <a:spLocks noGrp="1"/>
          </p:cNvSpPr>
          <p:nvPr>
            <p:ph sz="quarter" idx="16" hasCustomPrompt="1"/>
          </p:nvPr>
        </p:nvSpPr>
        <p:spPr>
          <a:xfrm rot="16200000">
            <a:off x="5193323" y="4920509"/>
            <a:ext cx="1346689" cy="280391"/>
          </a:xfrm>
          <a:prstGeom prst="rect">
            <a:avLst/>
          </a:prstGeom>
        </p:spPr>
        <p:txBody>
          <a:bodyPr tIns="0" anchor="t"/>
          <a:lstStyle>
            <a:lvl1pPr marL="0" indent="0">
              <a:lnSpc>
                <a:spcPts val="2160"/>
              </a:lnSpc>
              <a:spcBef>
                <a:spcPts val="0"/>
              </a:spcBef>
              <a:spcAft>
                <a:spcPts val="600"/>
              </a:spcAft>
              <a:buFont typeface="Symbol" pitchFamily="2" charset="2"/>
              <a:buNone/>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14" name="Inhaltsplatzhalter 13">
            <a:extLst>
              <a:ext uri="{FF2B5EF4-FFF2-40B4-BE49-F238E27FC236}">
                <a16:creationId xmlns:a16="http://schemas.microsoft.com/office/drawing/2014/main" id="{B44B98B4-3CA9-5145-AD88-3B39EF03965E}"/>
              </a:ext>
            </a:extLst>
          </p:cNvPr>
          <p:cNvSpPr>
            <a:spLocks noGrp="1"/>
          </p:cNvSpPr>
          <p:nvPr>
            <p:ph sz="quarter" idx="17" hasCustomPrompt="1"/>
          </p:nvPr>
        </p:nvSpPr>
        <p:spPr>
          <a:xfrm>
            <a:off x="371475" y="5688000"/>
            <a:ext cx="5107384" cy="311150"/>
          </a:xfrm>
          <a:prstGeom prst="rect">
            <a:avLst/>
          </a:prstGeom>
        </p:spPr>
        <p:txBody>
          <a:bodyPr lIns="0" tIns="0"/>
          <a:lstStyle>
            <a:lvl1pPr marL="0" indent="0">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
        <p:nvSpPr>
          <p:cNvPr id="16" name="Inhaltsplatzhalter 13">
            <a:extLst>
              <a:ext uri="{FF2B5EF4-FFF2-40B4-BE49-F238E27FC236}">
                <a16:creationId xmlns:a16="http://schemas.microsoft.com/office/drawing/2014/main" id="{96EFA1DC-32B4-5C4B-BD9A-A53F54783FF0}"/>
              </a:ext>
            </a:extLst>
          </p:cNvPr>
          <p:cNvSpPr>
            <a:spLocks noGrp="1"/>
          </p:cNvSpPr>
          <p:nvPr>
            <p:ph sz="quarter" idx="18"/>
          </p:nvPr>
        </p:nvSpPr>
        <p:spPr>
          <a:xfrm>
            <a:off x="6217841" y="1395199"/>
            <a:ext cx="5400000" cy="433885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en-US"/>
              <a:t>Edit Master text styles</a:t>
            </a:r>
          </a:p>
        </p:txBody>
      </p:sp>
      <p:sp>
        <p:nvSpPr>
          <p:cNvPr id="23" name="Inhaltsplatzhalter 13">
            <a:extLst>
              <a:ext uri="{FF2B5EF4-FFF2-40B4-BE49-F238E27FC236}">
                <a16:creationId xmlns:a16="http://schemas.microsoft.com/office/drawing/2014/main" id="{B764F275-6BF5-D644-9795-041E930F3D79}"/>
              </a:ext>
            </a:extLst>
          </p:cNvPr>
          <p:cNvSpPr>
            <a:spLocks noGrp="1"/>
          </p:cNvSpPr>
          <p:nvPr>
            <p:ph sz="quarter" idx="15" hasCustomPrompt="1"/>
          </p:nvPr>
        </p:nvSpPr>
        <p:spPr>
          <a:xfrm rot="16200000">
            <a:off x="11066318" y="4941737"/>
            <a:ext cx="1346689" cy="280391"/>
          </a:xfrm>
          <a:prstGeom prst="rect">
            <a:avLst/>
          </a:prstGeom>
        </p:spPr>
        <p:txBody>
          <a:bodyPr tIns="0"/>
          <a:lstStyle>
            <a:lvl1pPr marL="0" marR="0" indent="0" algn="l" defTabSz="914400" rtl="0" eaLnBrk="1" fontAlgn="auto" latinLnBrk="0" hangingPunct="1">
              <a:lnSpc>
                <a:spcPts val="2160"/>
              </a:lnSpc>
              <a:spcBef>
                <a:spcPts val="0"/>
              </a:spcBef>
              <a:spcAft>
                <a:spcPts val="600"/>
              </a:spcAft>
              <a:buClrTx/>
              <a:buSzTx/>
              <a:buFont typeface="Symbol" pitchFamily="2" charset="2"/>
              <a:buNone/>
              <a:tabLst/>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24" name="Inhaltsplatzhalter 13">
            <a:extLst>
              <a:ext uri="{FF2B5EF4-FFF2-40B4-BE49-F238E27FC236}">
                <a16:creationId xmlns:a16="http://schemas.microsoft.com/office/drawing/2014/main" id="{9B6508C7-9813-E94B-BFA2-C176AB368E84}"/>
              </a:ext>
            </a:extLst>
          </p:cNvPr>
          <p:cNvSpPr>
            <a:spLocks noGrp="1"/>
          </p:cNvSpPr>
          <p:nvPr>
            <p:ph sz="quarter" idx="19" hasCustomPrompt="1"/>
          </p:nvPr>
        </p:nvSpPr>
        <p:spPr>
          <a:xfrm>
            <a:off x="6254476" y="5688000"/>
            <a:ext cx="5007250" cy="311150"/>
          </a:xfrm>
          <a:prstGeom prst="rect">
            <a:avLst/>
          </a:prstGeom>
        </p:spPr>
        <p:txBody>
          <a:bodyPr lIns="0" tIns="0" rIns="0"/>
          <a:lstStyle>
            <a:lvl1pPr marL="0" indent="0">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
        <p:nvSpPr>
          <p:cNvPr id="25" name="Titel 1">
            <a:extLst>
              <a:ext uri="{FF2B5EF4-FFF2-40B4-BE49-F238E27FC236}">
                <a16:creationId xmlns:a16="http://schemas.microsoft.com/office/drawing/2014/main" id="{01D1B3F6-5701-294F-9678-91F93645CC4B}"/>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1" i="0"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spTree>
    <p:extLst>
      <p:ext uri="{BB962C8B-B14F-4D97-AF65-F5344CB8AC3E}">
        <p14:creationId xmlns:p14="http://schemas.microsoft.com/office/powerpoint/2010/main" val="2604306399"/>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66">
          <p15:clr>
            <a:srgbClr val="FBAE40"/>
          </p15:clr>
        </p15:guide>
        <p15:guide id="4" pos="3840">
          <p15:clr>
            <a:srgbClr val="FBAE40"/>
          </p15:clr>
        </p15:guide>
        <p15:guide id="5" pos="3749">
          <p15:clr>
            <a:srgbClr val="FBAE40"/>
          </p15:clr>
        </p15:guide>
        <p15:guide id="6" pos="39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mage &amp; Bullets ">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4CFB8517-BA56-BB47-A46C-90B44AF7AB64}"/>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cxnSp>
        <p:nvCxnSpPr>
          <p:cNvPr id="18" name="Gerade Verbindung 6">
            <a:extLst>
              <a:ext uri="{FF2B5EF4-FFF2-40B4-BE49-F238E27FC236}">
                <a16:creationId xmlns:a16="http://schemas.microsoft.com/office/drawing/2014/main" id="{02DB7A9F-B77A-8A47-A6D8-6424C9624D1C}"/>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12" name="Inhaltsplatzhalter 13">
            <a:extLst>
              <a:ext uri="{FF2B5EF4-FFF2-40B4-BE49-F238E27FC236}">
                <a16:creationId xmlns:a16="http://schemas.microsoft.com/office/drawing/2014/main" id="{53085043-6DC1-E746-9797-06B8F8E7A162}"/>
              </a:ext>
            </a:extLst>
          </p:cNvPr>
          <p:cNvSpPr>
            <a:spLocks noGrp="1"/>
          </p:cNvSpPr>
          <p:nvPr>
            <p:ph sz="quarter" idx="10" hasCustomPrompt="1"/>
          </p:nvPr>
        </p:nvSpPr>
        <p:spPr>
          <a:xfrm>
            <a:off x="6638924" y="1370779"/>
            <a:ext cx="5167113" cy="4357410"/>
          </a:xfrm>
          <a:prstGeom prst="rect">
            <a:avLst/>
          </a:prstGeom>
        </p:spPr>
        <p:txBody>
          <a:bodyPr/>
          <a:lstStyle>
            <a:lvl1pPr marL="457200" indent="-457200">
              <a:lnSpc>
                <a:spcPct val="100000"/>
              </a:lnSpc>
              <a:spcBef>
                <a:spcPts val="0"/>
              </a:spcBef>
              <a:spcAft>
                <a:spcPts val="600"/>
              </a:spcAft>
              <a:buFont typeface="Symbol" pitchFamily="2" charset="2"/>
              <a:buChar char="-"/>
              <a:defRPr sz="2400" b="1"/>
            </a:lvl1pPr>
            <a:lvl2pPr marL="685800" indent="-228600">
              <a:lnSpc>
                <a:spcPct val="100000"/>
              </a:lnSpc>
              <a:spcBef>
                <a:spcPts val="0"/>
              </a:spcBef>
              <a:spcAft>
                <a:spcPts val="600"/>
              </a:spcAft>
              <a:buFont typeface="Symbol" pitchFamily="2" charset="2"/>
              <a:buChar char="-"/>
              <a:defRPr sz="2000" baseline="0"/>
            </a:lvl2pPr>
          </a:lstStyle>
          <a:p>
            <a:r>
              <a:rPr lang="en-GB" noProof="0" dirty="0"/>
              <a:t>Level 1 (bold, 24px)</a:t>
            </a:r>
          </a:p>
          <a:p>
            <a:pPr lvl="1"/>
            <a:r>
              <a:rPr lang="en-GB" noProof="0" dirty="0"/>
              <a:t>Level 2 (</a:t>
            </a:r>
            <a:r>
              <a:rPr lang="en-GB" noProof="0" dirty="0" err="1"/>
              <a:t>unbold</a:t>
            </a:r>
            <a:r>
              <a:rPr lang="en-GB" noProof="0" dirty="0"/>
              <a:t>, 20 </a:t>
            </a:r>
            <a:r>
              <a:rPr lang="en-GB" noProof="0" dirty="0" err="1"/>
              <a:t>px</a:t>
            </a:r>
            <a:r>
              <a:rPr lang="en-GB" noProof="0" dirty="0"/>
              <a:t>)</a:t>
            </a:r>
          </a:p>
          <a:p>
            <a:pPr lvl="1"/>
            <a:r>
              <a:rPr lang="en-GB" noProof="0" dirty="0"/>
              <a:t>…. </a:t>
            </a:r>
          </a:p>
          <a:p>
            <a:pPr lvl="1"/>
            <a:endParaRPr lang="en-GB" noProof="0" dirty="0"/>
          </a:p>
          <a:p>
            <a:r>
              <a:rPr lang="en-GB" noProof="0" dirty="0"/>
              <a:t>…</a:t>
            </a:r>
          </a:p>
          <a:p>
            <a:pPr lvl="1"/>
            <a:r>
              <a:rPr lang="en-GB" noProof="0" dirty="0"/>
              <a:t>…</a:t>
            </a:r>
          </a:p>
          <a:p>
            <a:pPr lvl="1"/>
            <a:endParaRPr lang="en-GB" noProof="0" dirty="0"/>
          </a:p>
          <a:p>
            <a:endParaRPr lang="en-GB" noProof="0" dirty="0"/>
          </a:p>
        </p:txBody>
      </p:sp>
      <p:sp>
        <p:nvSpPr>
          <p:cNvPr id="22" name="Inhaltsplatzhalter 13">
            <a:extLst>
              <a:ext uri="{FF2B5EF4-FFF2-40B4-BE49-F238E27FC236}">
                <a16:creationId xmlns:a16="http://schemas.microsoft.com/office/drawing/2014/main" id="{1750C86C-B7B0-6946-8DF3-616B5EA21094}"/>
              </a:ext>
            </a:extLst>
          </p:cNvPr>
          <p:cNvSpPr>
            <a:spLocks noGrp="1"/>
          </p:cNvSpPr>
          <p:nvPr>
            <p:ph sz="quarter" idx="11"/>
          </p:nvPr>
        </p:nvSpPr>
        <p:spPr>
          <a:xfrm>
            <a:off x="371474" y="1373971"/>
            <a:ext cx="5400000" cy="433885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en-US"/>
              <a:t>Edit Master text styles</a:t>
            </a:r>
          </a:p>
        </p:txBody>
      </p:sp>
      <p:sp>
        <p:nvSpPr>
          <p:cNvPr id="23" name="Inhaltsplatzhalter 13">
            <a:extLst>
              <a:ext uri="{FF2B5EF4-FFF2-40B4-BE49-F238E27FC236}">
                <a16:creationId xmlns:a16="http://schemas.microsoft.com/office/drawing/2014/main" id="{DF40FABD-D593-2D4C-84B1-21F057DB6098}"/>
              </a:ext>
            </a:extLst>
          </p:cNvPr>
          <p:cNvSpPr>
            <a:spLocks noGrp="1"/>
          </p:cNvSpPr>
          <p:nvPr>
            <p:ph sz="quarter" idx="16" hasCustomPrompt="1"/>
          </p:nvPr>
        </p:nvSpPr>
        <p:spPr>
          <a:xfrm rot="16200000">
            <a:off x="5193323" y="4920509"/>
            <a:ext cx="1346689" cy="280391"/>
          </a:xfrm>
          <a:prstGeom prst="rect">
            <a:avLst/>
          </a:prstGeom>
        </p:spPr>
        <p:txBody>
          <a:bodyPr tIns="0" anchor="t"/>
          <a:lstStyle>
            <a:lvl1pPr marL="0" indent="0">
              <a:lnSpc>
                <a:spcPts val="2160"/>
              </a:lnSpc>
              <a:spcBef>
                <a:spcPts val="0"/>
              </a:spcBef>
              <a:spcAft>
                <a:spcPts val="600"/>
              </a:spcAft>
              <a:buFont typeface="Symbol" pitchFamily="2" charset="2"/>
              <a:buNone/>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24" name="Inhaltsplatzhalter 13">
            <a:extLst>
              <a:ext uri="{FF2B5EF4-FFF2-40B4-BE49-F238E27FC236}">
                <a16:creationId xmlns:a16="http://schemas.microsoft.com/office/drawing/2014/main" id="{7CFF2132-DBEF-934F-818A-D86E5D9B0328}"/>
              </a:ext>
            </a:extLst>
          </p:cNvPr>
          <p:cNvSpPr>
            <a:spLocks noGrp="1"/>
          </p:cNvSpPr>
          <p:nvPr>
            <p:ph sz="quarter" idx="17" hasCustomPrompt="1"/>
          </p:nvPr>
        </p:nvSpPr>
        <p:spPr>
          <a:xfrm>
            <a:off x="371475" y="5688000"/>
            <a:ext cx="5107384" cy="311150"/>
          </a:xfrm>
          <a:prstGeom prst="rect">
            <a:avLst/>
          </a:prstGeom>
        </p:spPr>
        <p:txBody>
          <a:bodyPr lIns="0" tIns="0"/>
          <a:lstStyle>
            <a:lvl1pPr marL="0" indent="0">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Tree>
    <p:extLst>
      <p:ext uri="{BB962C8B-B14F-4D97-AF65-F5344CB8AC3E}">
        <p14:creationId xmlns:p14="http://schemas.microsoft.com/office/powerpoint/2010/main" val="390921803"/>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612">
          <p15:clr>
            <a:srgbClr val="FBAE40"/>
          </p15:clr>
        </p15:guide>
        <p15:guide id="4"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Full screen picture or graphic">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82BCC4B0-0582-8946-8412-C1A553C1BDD9}"/>
              </a:ext>
            </a:extLst>
          </p:cNvPr>
          <p:cNvSpPr>
            <a:spLocks noGrp="1"/>
          </p:cNvSpPr>
          <p:nvPr>
            <p:ph sz="quarter" idx="11"/>
          </p:nvPr>
        </p:nvSpPr>
        <p:spPr>
          <a:xfrm>
            <a:off x="0" y="5708524"/>
            <a:ext cx="5040000" cy="324000"/>
          </a:xfrm>
          <a:prstGeom prst="rect">
            <a:avLst/>
          </a:prstGeom>
          <a:solidFill>
            <a:srgbClr val="646400"/>
          </a:solidFill>
        </p:spPr>
        <p:txBody>
          <a:bodyPr/>
          <a:lstStyle>
            <a:lvl1pPr marL="0" indent="0">
              <a:buFontTx/>
              <a:buNone/>
              <a:defRPr>
                <a:solidFill>
                  <a:srgbClr val="646400"/>
                </a:solidFill>
              </a:defRPr>
            </a:lvl1pPr>
          </a:lstStyle>
          <a:p>
            <a:pPr lvl="0"/>
            <a:r>
              <a:rPr lang="en-US"/>
              <a:t>Edit Master text styles</a:t>
            </a:r>
          </a:p>
        </p:txBody>
      </p:sp>
      <p:sp>
        <p:nvSpPr>
          <p:cNvPr id="6" name="Inhaltsplatzhalter 5">
            <a:extLst>
              <a:ext uri="{FF2B5EF4-FFF2-40B4-BE49-F238E27FC236}">
                <a16:creationId xmlns:a16="http://schemas.microsoft.com/office/drawing/2014/main" id="{EED9BBA4-3672-5B46-B9F1-84CF9791600C}"/>
              </a:ext>
            </a:extLst>
          </p:cNvPr>
          <p:cNvSpPr>
            <a:spLocks noGrp="1"/>
          </p:cNvSpPr>
          <p:nvPr>
            <p:ph sz="quarter" idx="10" hasCustomPrompt="1"/>
          </p:nvPr>
        </p:nvSpPr>
        <p:spPr>
          <a:xfrm>
            <a:off x="254244" y="5743693"/>
            <a:ext cx="4701213" cy="300696"/>
          </a:xfrm>
          <a:prstGeom prst="rect">
            <a:avLst/>
          </a:prstGeom>
        </p:spPr>
        <p:txBody>
          <a:bodyPr/>
          <a:lstStyle>
            <a:lvl1pPr marL="0" indent="0">
              <a:buFontTx/>
              <a:buNone/>
              <a:defRPr sz="1400" baseline="0">
                <a:solidFill>
                  <a:schemeClr val="bg1"/>
                </a:solidFill>
                <a:highlight>
                  <a:srgbClr val="646400"/>
                </a:highlight>
                <a:latin typeface="+mj-lt"/>
              </a:defRPr>
            </a:lvl1pPr>
          </a:lstStyle>
          <a:p>
            <a:r>
              <a:rPr lang="de-DE" dirty="0" err="1"/>
              <a:t>ArialBlack</a:t>
            </a:r>
            <a:r>
              <a:rPr lang="de-DE" dirty="0"/>
              <a:t>, 14px, </a:t>
            </a:r>
            <a:r>
              <a:rPr lang="de-DE" dirty="0" err="1"/>
              <a:t>white</a:t>
            </a:r>
            <a:r>
              <a:rPr lang="de-DE" dirty="0"/>
              <a:t> </a:t>
            </a:r>
            <a:endParaRPr lang="en-GB" dirty="0"/>
          </a:p>
        </p:txBody>
      </p:sp>
    </p:spTree>
    <p:extLst>
      <p:ext uri="{BB962C8B-B14F-4D97-AF65-F5344CB8AC3E}">
        <p14:creationId xmlns:p14="http://schemas.microsoft.com/office/powerpoint/2010/main" val="4148169532"/>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Full screen picture or graphic">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E8C4EE-1688-4709-96F5-9335B73BAD97}"/>
              </a:ext>
            </a:extLst>
          </p:cNvPr>
          <p:cNvSpPr>
            <a:spLocks noGrp="1"/>
          </p:cNvSpPr>
          <p:nvPr>
            <p:ph type="sldNum" sz="quarter" idx="10"/>
          </p:nvPr>
        </p:nvSpPr>
        <p:spPr>
          <a:xfrm>
            <a:off x="9084325" y="6356350"/>
            <a:ext cx="2743200" cy="365125"/>
          </a:xfrm>
          <a:prstGeom prst="rect">
            <a:avLst/>
          </a:prstGeom>
        </p:spPr>
        <p:txBody>
          <a:bodyPr/>
          <a:lstStyle/>
          <a:p>
            <a:r>
              <a:rPr lang="en-AU" dirty="0"/>
              <a:t>1.7-</a:t>
            </a:r>
            <a:fld id="{1BEC72DD-567A-4D17-8F01-35BE27719768}" type="slidenum">
              <a:rPr lang="en-AU" smtClean="0"/>
              <a:pPr/>
              <a:t>‹Nr.›</a:t>
            </a:fld>
            <a:endParaRPr lang="en-AU" dirty="0"/>
          </a:p>
        </p:txBody>
      </p:sp>
    </p:spTree>
    <p:extLst>
      <p:ext uri="{BB962C8B-B14F-4D97-AF65-F5344CB8AC3E}">
        <p14:creationId xmlns:p14="http://schemas.microsoft.com/office/powerpoint/2010/main" val="983369427"/>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39AF7-B5CC-4FFB-A3DB-15F59C853A2E}"/>
              </a:ext>
            </a:extLst>
          </p:cNvPr>
          <p:cNvSpPr>
            <a:spLocks noGrp="1"/>
          </p:cNvSpPr>
          <p:nvPr>
            <p:ph type="title"/>
          </p:nvPr>
        </p:nvSpPr>
        <p:spPr>
          <a:xfrm>
            <a:off x="838200" y="365125"/>
            <a:ext cx="10515600" cy="1325563"/>
          </a:xfrm>
          <a:prstGeom prst="rect">
            <a:avLst/>
          </a:prstGeom>
        </p:spPr>
        <p:txBody>
          <a:bodyPr/>
          <a:lstStyle>
            <a:lvl1pPr>
              <a:defRPr sz="3200" b="1">
                <a:solidFill>
                  <a:srgbClr val="646400"/>
                </a:solidFill>
                <a:latin typeface="+mn-lt"/>
              </a:defRPr>
            </a:lvl1pPr>
          </a:lstStyle>
          <a:p>
            <a:r>
              <a:rPr lang="en-US" dirty="0"/>
              <a:t>Click to edit Master title style</a:t>
            </a:r>
            <a:endParaRPr lang="en-GB" dirty="0"/>
          </a:p>
        </p:txBody>
      </p:sp>
    </p:spTree>
    <p:extLst>
      <p:ext uri="{BB962C8B-B14F-4D97-AF65-F5344CB8AC3E}">
        <p14:creationId xmlns:p14="http://schemas.microsoft.com/office/powerpoint/2010/main" val="4197296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800DCA-F522-C040-94F4-00A7BA96234F}"/>
              </a:ext>
            </a:extLst>
          </p:cNvPr>
          <p:cNvSpPr>
            <a:spLocks noGrp="1"/>
          </p:cNvSpPr>
          <p:nvPr>
            <p:ph type="ctrTitle" hasCustomPrompt="1"/>
          </p:nvPr>
        </p:nvSpPr>
        <p:spPr>
          <a:xfrm>
            <a:off x="1044000" y="2988000"/>
            <a:ext cx="10080625" cy="566220"/>
          </a:xfrm>
          <a:prstGeom prst="rect">
            <a:avLst/>
          </a:prstGeom>
        </p:spPr>
        <p:txBody>
          <a:bodyPr anchor="b"/>
          <a:lstStyle>
            <a:lvl1pPr algn="l">
              <a:lnSpc>
                <a:spcPts val="4500"/>
              </a:lnSpc>
              <a:defRPr sz="3000"/>
            </a:lvl1pPr>
          </a:lstStyle>
          <a:p>
            <a:r>
              <a:rPr lang="en-GB" noProof="0" dirty="0"/>
              <a:t>Title (30px, </a:t>
            </a:r>
            <a:r>
              <a:rPr lang="en-GB" noProof="0" dirty="0" err="1"/>
              <a:t>arialblack</a:t>
            </a:r>
            <a:r>
              <a:rPr lang="en-GB" noProof="0" dirty="0"/>
              <a:t>, only one line)</a:t>
            </a:r>
          </a:p>
        </p:txBody>
      </p:sp>
      <p:sp>
        <p:nvSpPr>
          <p:cNvPr id="6" name="Inhaltsplatzhalter 5">
            <a:extLst>
              <a:ext uri="{FF2B5EF4-FFF2-40B4-BE49-F238E27FC236}">
                <a16:creationId xmlns:a16="http://schemas.microsoft.com/office/drawing/2014/main" id="{631EB4A9-1C62-0B47-AC70-9CC355D065E2}"/>
              </a:ext>
            </a:extLst>
          </p:cNvPr>
          <p:cNvSpPr>
            <a:spLocks noGrp="1"/>
          </p:cNvSpPr>
          <p:nvPr>
            <p:ph sz="quarter" idx="10" hasCustomPrompt="1"/>
          </p:nvPr>
        </p:nvSpPr>
        <p:spPr>
          <a:xfrm>
            <a:off x="1044000" y="5076000"/>
            <a:ext cx="8902700" cy="676800"/>
          </a:xfrm>
          <a:prstGeom prst="rect">
            <a:avLst/>
          </a:prstGeom>
        </p:spPr>
        <p:txBody>
          <a:bodyPr anchor="b"/>
          <a:lstStyle>
            <a:lvl1pPr marL="0" indent="0">
              <a:buFontTx/>
              <a:buNone/>
              <a:defRPr sz="2000" baseline="0">
                <a:latin typeface="Arial" panose="020B0604020202020204" pitchFamily="34" charset="0"/>
              </a:defRPr>
            </a:lvl1pPr>
          </a:lstStyle>
          <a:p>
            <a:pPr lvl="0"/>
            <a:r>
              <a:rPr lang="en-US" dirty="0"/>
              <a:t>Edit Master text styles (20px Arial)</a:t>
            </a:r>
          </a:p>
        </p:txBody>
      </p:sp>
      <p:sp>
        <p:nvSpPr>
          <p:cNvPr id="13" name="Inhaltsplatzhalter 5">
            <a:extLst>
              <a:ext uri="{FF2B5EF4-FFF2-40B4-BE49-F238E27FC236}">
                <a16:creationId xmlns:a16="http://schemas.microsoft.com/office/drawing/2014/main" id="{1D2A4BD0-2815-9E42-822E-03685B26ACC4}"/>
              </a:ext>
            </a:extLst>
          </p:cNvPr>
          <p:cNvSpPr>
            <a:spLocks noGrp="1"/>
          </p:cNvSpPr>
          <p:nvPr>
            <p:ph sz="quarter" idx="11" hasCustomPrompt="1"/>
          </p:nvPr>
        </p:nvSpPr>
        <p:spPr>
          <a:xfrm>
            <a:off x="1044000" y="3499200"/>
            <a:ext cx="8902700" cy="444500"/>
          </a:xfrm>
          <a:prstGeom prst="rect">
            <a:avLst/>
          </a:prstGeom>
        </p:spPr>
        <p:txBody>
          <a:bodyPr/>
          <a:lstStyle>
            <a:lvl1pPr marL="0" indent="0">
              <a:buFontTx/>
              <a:buNone/>
              <a:defRPr sz="2400" b="0" baseline="0">
                <a:latin typeface="Arial" panose="020B0604020202020204" pitchFamily="34" charset="0"/>
              </a:defRPr>
            </a:lvl1pPr>
          </a:lstStyle>
          <a:p>
            <a:pPr lvl="0"/>
            <a:r>
              <a:rPr lang="en-US" dirty="0"/>
              <a:t>Edit Master text styles (24px Arial)</a:t>
            </a:r>
          </a:p>
        </p:txBody>
      </p:sp>
      <p:pic>
        <p:nvPicPr>
          <p:cNvPr id="14" name="Grafik 13">
            <a:extLst>
              <a:ext uri="{FF2B5EF4-FFF2-40B4-BE49-F238E27FC236}">
                <a16:creationId xmlns:a16="http://schemas.microsoft.com/office/drawing/2014/main" id="{A956CA0A-E5ED-D543-8A7F-2CAFB4835D2E}"/>
              </a:ext>
            </a:extLst>
          </p:cNvPr>
          <p:cNvPicPr>
            <a:picLocks noChangeAspect="1"/>
          </p:cNvPicPr>
          <p:nvPr userDrawn="1"/>
        </p:nvPicPr>
        <p:blipFill>
          <a:blip r:embed="rId2"/>
          <a:stretch>
            <a:fillRect/>
          </a:stretch>
        </p:blipFill>
        <p:spPr>
          <a:xfrm>
            <a:off x="9612877" y="336977"/>
            <a:ext cx="2110245" cy="457093"/>
          </a:xfrm>
          <a:prstGeom prst="rect">
            <a:avLst/>
          </a:prstGeom>
        </p:spPr>
      </p:pic>
      <p:pic>
        <p:nvPicPr>
          <p:cNvPr id="19" name="Grafik 18">
            <a:extLst>
              <a:ext uri="{FF2B5EF4-FFF2-40B4-BE49-F238E27FC236}">
                <a16:creationId xmlns:a16="http://schemas.microsoft.com/office/drawing/2014/main" id="{C91B6355-9FD9-B247-BF94-64B270AF60B4}"/>
              </a:ext>
            </a:extLst>
          </p:cNvPr>
          <p:cNvPicPr>
            <a:picLocks noChangeAspect="1"/>
          </p:cNvPicPr>
          <p:nvPr userDrawn="1"/>
        </p:nvPicPr>
        <p:blipFill>
          <a:blip r:embed="rId3"/>
          <a:stretch>
            <a:fillRect/>
          </a:stretch>
        </p:blipFill>
        <p:spPr>
          <a:xfrm>
            <a:off x="6974737" y="253927"/>
            <a:ext cx="2398736" cy="590240"/>
          </a:xfrm>
          <a:prstGeom prst="rect">
            <a:avLst/>
          </a:prstGeom>
        </p:spPr>
      </p:pic>
      <p:sp>
        <p:nvSpPr>
          <p:cNvPr id="3" name="Slide Number Placeholder 2">
            <a:extLst>
              <a:ext uri="{FF2B5EF4-FFF2-40B4-BE49-F238E27FC236}">
                <a16:creationId xmlns:a16="http://schemas.microsoft.com/office/drawing/2014/main" id="{654B5F6B-02D2-4A28-A55F-72C2CE756917}"/>
              </a:ext>
            </a:extLst>
          </p:cNvPr>
          <p:cNvSpPr>
            <a:spLocks noGrp="1"/>
          </p:cNvSpPr>
          <p:nvPr>
            <p:ph type="sldNum" sz="quarter" idx="12"/>
          </p:nvPr>
        </p:nvSpPr>
        <p:spPr>
          <a:xfrm>
            <a:off x="9084325" y="6356350"/>
            <a:ext cx="2743200" cy="365125"/>
          </a:xfrm>
          <a:prstGeom prst="rect">
            <a:avLst/>
          </a:prstGeom>
        </p:spPr>
        <p:txBody>
          <a:bodyPr/>
          <a:lstStyle/>
          <a:p>
            <a:r>
              <a:rPr lang="en-AU" dirty="0"/>
              <a:t>1.7-</a:t>
            </a:r>
            <a:fld id="{1BEC72DD-567A-4D17-8F01-35BE27719768}" type="slidenum">
              <a:rPr lang="en-AU" smtClean="0"/>
              <a:pPr/>
              <a:t>‹Nr.›</a:t>
            </a:fld>
            <a:endParaRPr lang="en-AU" dirty="0"/>
          </a:p>
        </p:txBody>
      </p:sp>
    </p:spTree>
    <p:extLst>
      <p:ext uri="{BB962C8B-B14F-4D97-AF65-F5344CB8AC3E}">
        <p14:creationId xmlns:p14="http://schemas.microsoft.com/office/powerpoint/2010/main" val="23486321"/>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alking Head &amp; Bullets">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CFB8517-BA56-BB47-A46C-90B44AF7AB64}"/>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0" i="0"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cxnSp>
        <p:nvCxnSpPr>
          <p:cNvPr id="7" name="Gerade Verbindung 6">
            <a:extLst>
              <a:ext uri="{FF2B5EF4-FFF2-40B4-BE49-F238E27FC236}">
                <a16:creationId xmlns:a16="http://schemas.microsoft.com/office/drawing/2014/main" id="{02DB7A9F-B77A-8A47-A6D8-6424C9624D1C}"/>
              </a:ext>
            </a:extLst>
          </p:cNvPr>
          <p:cNvCxnSpPr>
            <a:cxnSpLocks/>
          </p:cNvCxnSpPr>
          <p:nvPr userDrawn="1"/>
        </p:nvCxnSpPr>
        <p:spPr>
          <a:xfrm>
            <a:off x="359347" y="847545"/>
            <a:ext cx="11505819"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pic>
        <p:nvPicPr>
          <p:cNvPr id="8" name="Grafik 7">
            <a:extLst>
              <a:ext uri="{FF2B5EF4-FFF2-40B4-BE49-F238E27FC236}">
                <a16:creationId xmlns:a16="http://schemas.microsoft.com/office/drawing/2014/main" id="{A446153B-A93F-FA4D-BC4B-342A1CB12044}"/>
              </a:ext>
            </a:extLst>
          </p:cNvPr>
          <p:cNvPicPr>
            <a:picLocks noChangeAspect="1"/>
          </p:cNvPicPr>
          <p:nvPr userDrawn="1"/>
        </p:nvPicPr>
        <p:blipFill>
          <a:blip r:embed="rId2"/>
          <a:stretch>
            <a:fillRect/>
          </a:stretch>
        </p:blipFill>
        <p:spPr>
          <a:xfrm>
            <a:off x="10145749" y="346804"/>
            <a:ext cx="1674776" cy="362767"/>
          </a:xfrm>
          <a:prstGeom prst="rect">
            <a:avLst/>
          </a:prstGeom>
        </p:spPr>
      </p:pic>
      <p:sp>
        <p:nvSpPr>
          <p:cNvPr id="10" name="Inhaltsplatzhalter 13">
            <a:extLst>
              <a:ext uri="{FF2B5EF4-FFF2-40B4-BE49-F238E27FC236}">
                <a16:creationId xmlns:a16="http://schemas.microsoft.com/office/drawing/2014/main" id="{D21805DF-FD14-A044-B43E-ABE708E8F92A}"/>
              </a:ext>
            </a:extLst>
          </p:cNvPr>
          <p:cNvSpPr>
            <a:spLocks noGrp="1"/>
          </p:cNvSpPr>
          <p:nvPr>
            <p:ph sz="quarter" idx="11" hasCustomPrompt="1"/>
          </p:nvPr>
        </p:nvSpPr>
        <p:spPr>
          <a:xfrm>
            <a:off x="6480000" y="1296000"/>
            <a:ext cx="5340525" cy="4438050"/>
          </a:xfrm>
          <a:prstGeom prst="rect">
            <a:avLst/>
          </a:prstGeom>
        </p:spPr>
        <p:txBody>
          <a:bodyPr/>
          <a:lstStyle>
            <a:lvl1pPr marL="241200" indent="-241200">
              <a:lnSpc>
                <a:spcPct val="100000"/>
              </a:lnSpc>
              <a:spcBef>
                <a:spcPts val="0"/>
              </a:spcBef>
              <a:spcAft>
                <a:spcPts val="600"/>
              </a:spcAft>
              <a:buFont typeface="Symbol" pitchFamily="2" charset="2"/>
              <a:buChar char="-"/>
              <a:defRPr sz="2000" b="1"/>
            </a:lvl1pPr>
            <a:lvl2pPr marL="468000" indent="-228600">
              <a:lnSpc>
                <a:spcPct val="100000"/>
              </a:lnSpc>
              <a:spcBef>
                <a:spcPts val="0"/>
              </a:spcBef>
              <a:spcAft>
                <a:spcPts val="600"/>
              </a:spcAft>
              <a:buFont typeface="Symbol" pitchFamily="2" charset="2"/>
              <a:buChar char="-"/>
              <a:defRPr sz="1800" baseline="0"/>
            </a:lvl2pPr>
          </a:lstStyle>
          <a:p>
            <a:r>
              <a:rPr lang="en-GB" noProof="0" dirty="0"/>
              <a:t>Level 1 (bold, 20px)</a:t>
            </a:r>
          </a:p>
          <a:p>
            <a:pPr lvl="1"/>
            <a:r>
              <a:rPr lang="en-GB" noProof="0" dirty="0"/>
              <a:t>Level 2 (</a:t>
            </a:r>
            <a:r>
              <a:rPr lang="en-GB" noProof="0" dirty="0" err="1"/>
              <a:t>unbold</a:t>
            </a:r>
            <a:r>
              <a:rPr lang="en-GB" noProof="0" dirty="0"/>
              <a:t>, 18 </a:t>
            </a:r>
            <a:r>
              <a:rPr lang="en-GB" noProof="0" dirty="0" err="1"/>
              <a:t>px</a:t>
            </a:r>
            <a:r>
              <a:rPr lang="en-GB" noProof="0" dirty="0"/>
              <a:t>)</a:t>
            </a:r>
          </a:p>
          <a:p>
            <a:pPr lvl="1"/>
            <a:r>
              <a:rPr lang="en-GB" noProof="0" dirty="0"/>
              <a:t>…. </a:t>
            </a:r>
          </a:p>
          <a:p>
            <a:pPr lvl="1"/>
            <a:endParaRPr lang="en-GB" noProof="0" dirty="0"/>
          </a:p>
          <a:p>
            <a:r>
              <a:rPr lang="en-GB" noProof="0" dirty="0"/>
              <a:t>Level 1 (bold, 20px)</a:t>
            </a:r>
          </a:p>
          <a:p>
            <a:pPr lvl="1"/>
            <a:r>
              <a:rPr lang="en-GB" noProof="0" dirty="0"/>
              <a:t>Level 2 (</a:t>
            </a:r>
            <a:r>
              <a:rPr lang="en-GB" noProof="0" dirty="0" err="1"/>
              <a:t>unbold</a:t>
            </a:r>
            <a:r>
              <a:rPr lang="en-GB" noProof="0" dirty="0"/>
              <a:t>, 18 </a:t>
            </a:r>
            <a:r>
              <a:rPr lang="en-GB" noProof="0" dirty="0" err="1"/>
              <a:t>px</a:t>
            </a:r>
            <a:r>
              <a:rPr lang="en-GB" noProof="0" dirty="0"/>
              <a:t>)</a:t>
            </a:r>
          </a:p>
          <a:p>
            <a:pPr lvl="1"/>
            <a:r>
              <a:rPr lang="en-GB" noProof="0" dirty="0"/>
              <a:t>…. </a:t>
            </a:r>
          </a:p>
          <a:p>
            <a:endParaRPr lang="en-GB" noProof="0" dirty="0"/>
          </a:p>
        </p:txBody>
      </p:sp>
    </p:spTree>
    <p:extLst>
      <p:ext uri="{BB962C8B-B14F-4D97-AF65-F5344CB8AC3E}">
        <p14:creationId xmlns:p14="http://schemas.microsoft.com/office/powerpoint/2010/main" val="3538578036"/>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612">
          <p15:clr>
            <a:srgbClr val="FBAE40"/>
          </p15:clr>
        </p15:guide>
        <p15:guide id="4"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Empty slide with title">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F254F4B0-2110-E746-9EDB-39C08A146C3F}"/>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0" i="0"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pic>
        <p:nvPicPr>
          <p:cNvPr id="8" name="Grafik 7">
            <a:extLst>
              <a:ext uri="{FF2B5EF4-FFF2-40B4-BE49-F238E27FC236}">
                <a16:creationId xmlns:a16="http://schemas.microsoft.com/office/drawing/2014/main" id="{B49FF52B-C823-504F-98E2-D61D98998B5E}"/>
              </a:ext>
            </a:extLst>
          </p:cNvPr>
          <p:cNvPicPr>
            <a:picLocks noChangeAspect="1"/>
          </p:cNvPicPr>
          <p:nvPr userDrawn="1"/>
        </p:nvPicPr>
        <p:blipFill>
          <a:blip r:embed="rId2"/>
          <a:stretch>
            <a:fillRect/>
          </a:stretch>
        </p:blipFill>
        <p:spPr>
          <a:xfrm>
            <a:off x="10145749" y="346804"/>
            <a:ext cx="1674776" cy="362767"/>
          </a:xfrm>
          <a:prstGeom prst="rect">
            <a:avLst/>
          </a:prstGeom>
        </p:spPr>
      </p:pic>
      <p:cxnSp>
        <p:nvCxnSpPr>
          <p:cNvPr id="6" name="Gerade Verbindung 5">
            <a:extLst>
              <a:ext uri="{FF2B5EF4-FFF2-40B4-BE49-F238E27FC236}">
                <a16:creationId xmlns:a16="http://schemas.microsoft.com/office/drawing/2014/main" id="{2E7A14A8-00F8-5548-8762-5B2A8520A67F}"/>
              </a:ext>
            </a:extLst>
          </p:cNvPr>
          <p:cNvCxnSpPr>
            <a:cxnSpLocks/>
          </p:cNvCxnSpPr>
          <p:nvPr userDrawn="1"/>
        </p:nvCxnSpPr>
        <p:spPr>
          <a:xfrm>
            <a:off x="359347" y="847545"/>
            <a:ext cx="11505819"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2" name="Slide Number Placeholder 1">
            <a:extLst>
              <a:ext uri="{FF2B5EF4-FFF2-40B4-BE49-F238E27FC236}">
                <a16:creationId xmlns:a16="http://schemas.microsoft.com/office/drawing/2014/main" id="{8D95DAEA-8977-4BD5-A2A8-C4CE3459120D}"/>
              </a:ext>
            </a:extLst>
          </p:cNvPr>
          <p:cNvSpPr>
            <a:spLocks noGrp="1"/>
          </p:cNvSpPr>
          <p:nvPr>
            <p:ph type="sldNum" sz="quarter" idx="10"/>
          </p:nvPr>
        </p:nvSpPr>
        <p:spPr>
          <a:xfrm>
            <a:off x="9084325" y="6356350"/>
            <a:ext cx="2743200" cy="365125"/>
          </a:xfrm>
          <a:prstGeom prst="rect">
            <a:avLst/>
          </a:prstGeom>
        </p:spPr>
        <p:txBody>
          <a:bodyPr/>
          <a:lstStyle/>
          <a:p>
            <a:r>
              <a:rPr lang="en-AU" dirty="0"/>
              <a:t>1.7-</a:t>
            </a:r>
            <a:fld id="{1BEC72DD-567A-4D17-8F01-35BE27719768}" type="slidenum">
              <a:rPr lang="en-AU" smtClean="0"/>
              <a:pPr/>
              <a:t>‹Nr.›</a:t>
            </a:fld>
            <a:endParaRPr lang="en-AU" dirty="0"/>
          </a:p>
        </p:txBody>
      </p:sp>
    </p:spTree>
    <p:extLst>
      <p:ext uri="{BB962C8B-B14F-4D97-AF65-F5344CB8AC3E}">
        <p14:creationId xmlns:p14="http://schemas.microsoft.com/office/powerpoint/2010/main" val="2690429359"/>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2 Images">
    <p:spTree>
      <p:nvGrpSpPr>
        <p:cNvPr id="1" name=""/>
        <p:cNvGrpSpPr/>
        <p:nvPr/>
      </p:nvGrpSpPr>
      <p:grpSpPr>
        <a:xfrm>
          <a:off x="0" y="0"/>
          <a:ext cx="0" cy="0"/>
          <a:chOff x="0" y="0"/>
          <a:chExt cx="0" cy="0"/>
        </a:xfrm>
      </p:grpSpPr>
      <p:sp>
        <p:nvSpPr>
          <p:cNvPr id="11" name="Inhaltsplatzhalter 13">
            <a:extLst>
              <a:ext uri="{FF2B5EF4-FFF2-40B4-BE49-F238E27FC236}">
                <a16:creationId xmlns:a16="http://schemas.microsoft.com/office/drawing/2014/main" id="{DA13839A-DCA4-4B41-A0DD-8D96067BB821}"/>
              </a:ext>
            </a:extLst>
          </p:cNvPr>
          <p:cNvSpPr>
            <a:spLocks noGrp="1"/>
          </p:cNvSpPr>
          <p:nvPr>
            <p:ph sz="quarter" idx="11"/>
          </p:nvPr>
        </p:nvSpPr>
        <p:spPr>
          <a:xfrm>
            <a:off x="360000" y="1382399"/>
            <a:ext cx="5572800" cy="428400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de-DE"/>
              <a:t>Mastertextformat bearbeiten
Zweite Ebene
Dritte Ebene
Vierte Ebene
Fünfte Ebene</a:t>
            </a:r>
            <a:endParaRPr lang="en-US"/>
          </a:p>
        </p:txBody>
      </p:sp>
      <p:sp>
        <p:nvSpPr>
          <p:cNvPr id="12" name="Inhaltsplatzhalter 13">
            <a:extLst>
              <a:ext uri="{FF2B5EF4-FFF2-40B4-BE49-F238E27FC236}">
                <a16:creationId xmlns:a16="http://schemas.microsoft.com/office/drawing/2014/main" id="{C5A7751D-87DC-F246-906A-16FBCB4526A6}"/>
              </a:ext>
            </a:extLst>
          </p:cNvPr>
          <p:cNvSpPr>
            <a:spLocks noGrp="1"/>
          </p:cNvSpPr>
          <p:nvPr>
            <p:ph sz="quarter" idx="16" hasCustomPrompt="1"/>
          </p:nvPr>
        </p:nvSpPr>
        <p:spPr>
          <a:xfrm rot="16200000">
            <a:off x="5384197" y="4941736"/>
            <a:ext cx="1346689" cy="280391"/>
          </a:xfrm>
          <a:prstGeom prst="rect">
            <a:avLst/>
          </a:prstGeom>
        </p:spPr>
        <p:txBody>
          <a:bodyPr tIns="0" anchor="t"/>
          <a:lstStyle>
            <a:lvl1pPr marL="0" indent="0">
              <a:lnSpc>
                <a:spcPts val="2160"/>
              </a:lnSpc>
              <a:spcBef>
                <a:spcPts val="0"/>
              </a:spcBef>
              <a:spcAft>
                <a:spcPts val="600"/>
              </a:spcAft>
              <a:buFont typeface="Symbol" pitchFamily="2" charset="2"/>
              <a:buNone/>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14" name="Inhaltsplatzhalter 13">
            <a:extLst>
              <a:ext uri="{FF2B5EF4-FFF2-40B4-BE49-F238E27FC236}">
                <a16:creationId xmlns:a16="http://schemas.microsoft.com/office/drawing/2014/main" id="{B44B98B4-3CA9-5145-AD88-3B39EF03965E}"/>
              </a:ext>
            </a:extLst>
          </p:cNvPr>
          <p:cNvSpPr>
            <a:spLocks noGrp="1"/>
          </p:cNvSpPr>
          <p:nvPr>
            <p:ph sz="quarter" idx="17" hasCustomPrompt="1"/>
          </p:nvPr>
        </p:nvSpPr>
        <p:spPr>
          <a:xfrm>
            <a:off x="444381" y="5749356"/>
            <a:ext cx="5034478" cy="311150"/>
          </a:xfrm>
          <a:prstGeom prst="rect">
            <a:avLst/>
          </a:prstGeom>
        </p:spPr>
        <p:txBody>
          <a:bodyPr lIns="0" tIns="0"/>
          <a:lstStyle>
            <a:lvl1pPr marL="0" indent="0">
              <a:lnSpc>
                <a:spcPct val="100000"/>
              </a:lnSpc>
              <a:spcBef>
                <a:spcPts val="0"/>
              </a:spcBef>
              <a:spcAft>
                <a:spcPts val="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
        <p:nvSpPr>
          <p:cNvPr id="16" name="Inhaltsplatzhalter 13">
            <a:extLst>
              <a:ext uri="{FF2B5EF4-FFF2-40B4-BE49-F238E27FC236}">
                <a16:creationId xmlns:a16="http://schemas.microsoft.com/office/drawing/2014/main" id="{96EFA1DC-32B4-5C4B-BD9A-A53F54783FF0}"/>
              </a:ext>
            </a:extLst>
          </p:cNvPr>
          <p:cNvSpPr>
            <a:spLocks noGrp="1"/>
          </p:cNvSpPr>
          <p:nvPr>
            <p:ph sz="quarter" idx="18"/>
          </p:nvPr>
        </p:nvSpPr>
        <p:spPr>
          <a:xfrm>
            <a:off x="6254749" y="1382400"/>
            <a:ext cx="5572800" cy="428400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de-DE"/>
              <a:t>Mastertextformat bearbeiten
Zweite Ebene
Dritte Ebene
Vierte Ebene
Fünfte Ebene</a:t>
            </a:r>
            <a:endParaRPr lang="en-US"/>
          </a:p>
        </p:txBody>
      </p:sp>
      <p:sp>
        <p:nvSpPr>
          <p:cNvPr id="23" name="Inhaltsplatzhalter 13">
            <a:extLst>
              <a:ext uri="{FF2B5EF4-FFF2-40B4-BE49-F238E27FC236}">
                <a16:creationId xmlns:a16="http://schemas.microsoft.com/office/drawing/2014/main" id="{B764F275-6BF5-D644-9795-041E930F3D79}"/>
              </a:ext>
            </a:extLst>
          </p:cNvPr>
          <p:cNvSpPr>
            <a:spLocks noGrp="1"/>
          </p:cNvSpPr>
          <p:nvPr>
            <p:ph sz="quarter" idx="15" hasCustomPrompt="1"/>
          </p:nvPr>
        </p:nvSpPr>
        <p:spPr>
          <a:xfrm rot="16200000">
            <a:off x="11245781" y="4941737"/>
            <a:ext cx="1346689" cy="280391"/>
          </a:xfrm>
          <a:prstGeom prst="rect">
            <a:avLst/>
          </a:prstGeom>
        </p:spPr>
        <p:txBody>
          <a:bodyPr tIns="0"/>
          <a:lstStyle>
            <a:lvl1pPr marL="0" marR="0" indent="0" algn="l" defTabSz="914400" rtl="0" eaLnBrk="1" fontAlgn="auto" latinLnBrk="0" hangingPunct="1">
              <a:lnSpc>
                <a:spcPts val="2160"/>
              </a:lnSpc>
              <a:spcBef>
                <a:spcPts val="0"/>
              </a:spcBef>
              <a:spcAft>
                <a:spcPts val="600"/>
              </a:spcAft>
              <a:buClrTx/>
              <a:buSzTx/>
              <a:buFont typeface="Symbol" pitchFamily="2" charset="2"/>
              <a:buNone/>
              <a:tabLst/>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24" name="Inhaltsplatzhalter 13">
            <a:extLst>
              <a:ext uri="{FF2B5EF4-FFF2-40B4-BE49-F238E27FC236}">
                <a16:creationId xmlns:a16="http://schemas.microsoft.com/office/drawing/2014/main" id="{9B6508C7-9813-E94B-BFA2-C176AB368E84}"/>
              </a:ext>
            </a:extLst>
          </p:cNvPr>
          <p:cNvSpPr>
            <a:spLocks noGrp="1"/>
          </p:cNvSpPr>
          <p:nvPr>
            <p:ph sz="quarter" idx="19" hasCustomPrompt="1"/>
          </p:nvPr>
        </p:nvSpPr>
        <p:spPr>
          <a:xfrm>
            <a:off x="6315342" y="5749356"/>
            <a:ext cx="4946384" cy="311150"/>
          </a:xfrm>
          <a:prstGeom prst="rect">
            <a:avLst/>
          </a:prstGeom>
        </p:spPr>
        <p:txBody>
          <a:bodyPr lIns="0" tIns="0" rIns="0"/>
          <a:lstStyle>
            <a:lvl1pPr marL="0" indent="0">
              <a:lnSpc>
                <a:spcPct val="100000"/>
              </a:lnSpc>
              <a:spcBef>
                <a:spcPts val="0"/>
              </a:spcBef>
              <a:spcAft>
                <a:spcPts val="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
        <p:nvSpPr>
          <p:cNvPr id="25" name="Titel 1">
            <a:extLst>
              <a:ext uri="{FF2B5EF4-FFF2-40B4-BE49-F238E27FC236}">
                <a16:creationId xmlns:a16="http://schemas.microsoft.com/office/drawing/2014/main" id="{01D1B3F6-5701-294F-9678-91F93645CC4B}"/>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0" i="0"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pic>
        <p:nvPicPr>
          <p:cNvPr id="26" name="Grafik 25">
            <a:extLst>
              <a:ext uri="{FF2B5EF4-FFF2-40B4-BE49-F238E27FC236}">
                <a16:creationId xmlns:a16="http://schemas.microsoft.com/office/drawing/2014/main" id="{2DA2EB2D-3A23-AD40-A74C-C5C2EF8AD8B3}"/>
              </a:ext>
            </a:extLst>
          </p:cNvPr>
          <p:cNvPicPr>
            <a:picLocks noChangeAspect="1"/>
          </p:cNvPicPr>
          <p:nvPr userDrawn="1"/>
        </p:nvPicPr>
        <p:blipFill>
          <a:blip r:embed="rId2"/>
          <a:stretch>
            <a:fillRect/>
          </a:stretch>
        </p:blipFill>
        <p:spPr>
          <a:xfrm>
            <a:off x="10145749" y="346804"/>
            <a:ext cx="1674776" cy="362767"/>
          </a:xfrm>
          <a:prstGeom prst="rect">
            <a:avLst/>
          </a:prstGeom>
        </p:spPr>
      </p:pic>
      <p:cxnSp>
        <p:nvCxnSpPr>
          <p:cNvPr id="13" name="Gerade Verbindung 12">
            <a:extLst>
              <a:ext uri="{FF2B5EF4-FFF2-40B4-BE49-F238E27FC236}">
                <a16:creationId xmlns:a16="http://schemas.microsoft.com/office/drawing/2014/main" id="{28CB87AA-7EB2-814B-BD22-BE9852DC1560}"/>
              </a:ext>
            </a:extLst>
          </p:cNvPr>
          <p:cNvCxnSpPr>
            <a:cxnSpLocks/>
          </p:cNvCxnSpPr>
          <p:nvPr userDrawn="1"/>
        </p:nvCxnSpPr>
        <p:spPr>
          <a:xfrm>
            <a:off x="359347" y="847545"/>
            <a:ext cx="11505819"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62359512"/>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66">
          <p15:clr>
            <a:srgbClr val="FBAE40"/>
          </p15:clr>
        </p15:guide>
        <p15:guide id="4" pos="3840">
          <p15:clr>
            <a:srgbClr val="FBAE40"/>
          </p15:clr>
        </p15:guide>
        <p15:guide id="5" pos="3749">
          <p15:clr>
            <a:srgbClr val="FBAE40"/>
          </p15:clr>
        </p15:guide>
        <p15:guide id="6" pos="39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Image &amp; Bullets ">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4CFB8517-BA56-BB47-A46C-90B44AF7AB64}"/>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0"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sp>
        <p:nvSpPr>
          <p:cNvPr id="12" name="Inhaltsplatzhalter 13">
            <a:extLst>
              <a:ext uri="{FF2B5EF4-FFF2-40B4-BE49-F238E27FC236}">
                <a16:creationId xmlns:a16="http://schemas.microsoft.com/office/drawing/2014/main" id="{53085043-6DC1-E746-9797-06B8F8E7A162}"/>
              </a:ext>
            </a:extLst>
          </p:cNvPr>
          <p:cNvSpPr>
            <a:spLocks noGrp="1"/>
          </p:cNvSpPr>
          <p:nvPr>
            <p:ph sz="quarter" idx="10" hasCustomPrompt="1"/>
          </p:nvPr>
        </p:nvSpPr>
        <p:spPr>
          <a:xfrm>
            <a:off x="6480000" y="1295999"/>
            <a:ext cx="5340525" cy="4438049"/>
          </a:xfrm>
          <a:prstGeom prst="rect">
            <a:avLst/>
          </a:prstGeom>
        </p:spPr>
        <p:txBody>
          <a:bodyPr/>
          <a:lstStyle>
            <a:lvl1pPr marL="241200" indent="-241200">
              <a:lnSpc>
                <a:spcPct val="100000"/>
              </a:lnSpc>
              <a:spcBef>
                <a:spcPts val="0"/>
              </a:spcBef>
              <a:spcAft>
                <a:spcPts val="600"/>
              </a:spcAft>
              <a:buFont typeface="Symbol" pitchFamily="2" charset="2"/>
              <a:buChar char="-"/>
              <a:defRPr sz="2000" b="1"/>
            </a:lvl1pPr>
            <a:lvl2pPr marL="468000" indent="-228600">
              <a:lnSpc>
                <a:spcPct val="100000"/>
              </a:lnSpc>
              <a:spcBef>
                <a:spcPts val="0"/>
              </a:spcBef>
              <a:spcAft>
                <a:spcPts val="600"/>
              </a:spcAft>
              <a:buFont typeface="Symbol" pitchFamily="2" charset="2"/>
              <a:buChar char="-"/>
              <a:defRPr sz="1800" baseline="0"/>
            </a:lvl2pPr>
          </a:lstStyle>
          <a:p>
            <a:r>
              <a:rPr lang="en-GB" noProof="0" dirty="0"/>
              <a:t>Level 1 (bold, 20px)</a:t>
            </a:r>
          </a:p>
          <a:p>
            <a:pPr lvl="1"/>
            <a:r>
              <a:rPr lang="en-GB" noProof="0" dirty="0"/>
              <a:t>Level 2 (</a:t>
            </a:r>
            <a:r>
              <a:rPr lang="en-GB" noProof="0" dirty="0" err="1"/>
              <a:t>unbold</a:t>
            </a:r>
            <a:r>
              <a:rPr lang="en-GB" noProof="0" dirty="0"/>
              <a:t>, 18 </a:t>
            </a:r>
            <a:r>
              <a:rPr lang="en-GB" noProof="0" dirty="0" err="1"/>
              <a:t>px</a:t>
            </a:r>
            <a:r>
              <a:rPr lang="en-GB" noProof="0" dirty="0"/>
              <a:t>)</a:t>
            </a:r>
          </a:p>
          <a:p>
            <a:pPr lvl="1"/>
            <a:r>
              <a:rPr lang="en-GB" noProof="0" dirty="0"/>
              <a:t>…. </a:t>
            </a:r>
          </a:p>
          <a:p>
            <a:pPr lvl="1"/>
            <a:endParaRPr lang="en-GB" noProof="0" dirty="0"/>
          </a:p>
          <a:p>
            <a:r>
              <a:rPr lang="en-GB" noProof="0" dirty="0"/>
              <a:t>Level 1 (bold, 20px)</a:t>
            </a:r>
          </a:p>
          <a:p>
            <a:pPr lvl="1"/>
            <a:r>
              <a:rPr lang="en-GB" noProof="0" dirty="0"/>
              <a:t>Level 2 (</a:t>
            </a:r>
            <a:r>
              <a:rPr lang="en-GB" noProof="0" dirty="0" err="1"/>
              <a:t>unbold</a:t>
            </a:r>
            <a:r>
              <a:rPr lang="en-GB" noProof="0" dirty="0"/>
              <a:t>, 18 </a:t>
            </a:r>
            <a:r>
              <a:rPr lang="en-GB" noProof="0" dirty="0" err="1"/>
              <a:t>px</a:t>
            </a:r>
            <a:r>
              <a:rPr lang="en-GB" noProof="0" dirty="0"/>
              <a:t>)</a:t>
            </a:r>
          </a:p>
          <a:p>
            <a:pPr lvl="1"/>
            <a:r>
              <a:rPr lang="en-GB" noProof="0" dirty="0"/>
              <a:t>…. </a:t>
            </a:r>
          </a:p>
          <a:p>
            <a:endParaRPr lang="en-GB" noProof="0" dirty="0"/>
          </a:p>
        </p:txBody>
      </p:sp>
      <p:pic>
        <p:nvPicPr>
          <p:cNvPr id="21" name="Grafik 20">
            <a:extLst>
              <a:ext uri="{FF2B5EF4-FFF2-40B4-BE49-F238E27FC236}">
                <a16:creationId xmlns:a16="http://schemas.microsoft.com/office/drawing/2014/main" id="{96DFC1F5-C517-F741-B7AD-F86770CAA4E2}"/>
              </a:ext>
            </a:extLst>
          </p:cNvPr>
          <p:cNvPicPr>
            <a:picLocks noChangeAspect="1"/>
          </p:cNvPicPr>
          <p:nvPr userDrawn="1"/>
        </p:nvPicPr>
        <p:blipFill>
          <a:blip r:embed="rId2"/>
          <a:stretch>
            <a:fillRect/>
          </a:stretch>
        </p:blipFill>
        <p:spPr>
          <a:xfrm>
            <a:off x="10145749" y="346804"/>
            <a:ext cx="1674776" cy="362767"/>
          </a:xfrm>
          <a:prstGeom prst="rect">
            <a:avLst/>
          </a:prstGeom>
        </p:spPr>
      </p:pic>
      <p:sp>
        <p:nvSpPr>
          <p:cNvPr id="22" name="Inhaltsplatzhalter 13">
            <a:extLst>
              <a:ext uri="{FF2B5EF4-FFF2-40B4-BE49-F238E27FC236}">
                <a16:creationId xmlns:a16="http://schemas.microsoft.com/office/drawing/2014/main" id="{1750C86C-B7B0-6946-8DF3-616B5EA21094}"/>
              </a:ext>
            </a:extLst>
          </p:cNvPr>
          <p:cNvSpPr>
            <a:spLocks noGrp="1"/>
          </p:cNvSpPr>
          <p:nvPr>
            <p:ph sz="quarter" idx="11"/>
          </p:nvPr>
        </p:nvSpPr>
        <p:spPr>
          <a:xfrm>
            <a:off x="360000" y="1382400"/>
            <a:ext cx="5572800" cy="428400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de-DE"/>
              <a:t>Mastertextformat bearbeiten
Zweite Ebene
Dritte Ebene
Vierte Ebene
Fünfte Ebene</a:t>
            </a:r>
            <a:endParaRPr lang="en-US"/>
          </a:p>
        </p:txBody>
      </p:sp>
      <p:sp>
        <p:nvSpPr>
          <p:cNvPr id="23" name="Inhaltsplatzhalter 13">
            <a:extLst>
              <a:ext uri="{FF2B5EF4-FFF2-40B4-BE49-F238E27FC236}">
                <a16:creationId xmlns:a16="http://schemas.microsoft.com/office/drawing/2014/main" id="{DF40FABD-D593-2D4C-84B1-21F057DB6098}"/>
              </a:ext>
            </a:extLst>
          </p:cNvPr>
          <p:cNvSpPr>
            <a:spLocks noGrp="1"/>
          </p:cNvSpPr>
          <p:nvPr>
            <p:ph sz="quarter" idx="16" hasCustomPrompt="1"/>
          </p:nvPr>
        </p:nvSpPr>
        <p:spPr>
          <a:xfrm rot="16200000">
            <a:off x="5415560" y="4916074"/>
            <a:ext cx="1346689" cy="289259"/>
          </a:xfrm>
          <a:prstGeom prst="rect">
            <a:avLst/>
          </a:prstGeom>
        </p:spPr>
        <p:txBody>
          <a:bodyPr tIns="0" anchor="t"/>
          <a:lstStyle>
            <a:lvl1pPr marL="0" indent="0">
              <a:lnSpc>
                <a:spcPts val="2160"/>
              </a:lnSpc>
              <a:spcBef>
                <a:spcPts val="0"/>
              </a:spcBef>
              <a:spcAft>
                <a:spcPts val="600"/>
              </a:spcAft>
              <a:buFont typeface="Symbol" pitchFamily="2" charset="2"/>
              <a:buNone/>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24" name="Inhaltsplatzhalter 13">
            <a:extLst>
              <a:ext uri="{FF2B5EF4-FFF2-40B4-BE49-F238E27FC236}">
                <a16:creationId xmlns:a16="http://schemas.microsoft.com/office/drawing/2014/main" id="{7CFF2132-DBEF-934F-818A-D86E5D9B0328}"/>
              </a:ext>
            </a:extLst>
          </p:cNvPr>
          <p:cNvSpPr>
            <a:spLocks noGrp="1"/>
          </p:cNvSpPr>
          <p:nvPr>
            <p:ph sz="quarter" idx="17" hasCustomPrompt="1"/>
          </p:nvPr>
        </p:nvSpPr>
        <p:spPr>
          <a:xfrm>
            <a:off x="442800" y="5749356"/>
            <a:ext cx="5107384" cy="311150"/>
          </a:xfrm>
          <a:prstGeom prst="rect">
            <a:avLst/>
          </a:prstGeom>
        </p:spPr>
        <p:txBody>
          <a:bodyPr lIns="0" tIns="0"/>
          <a:lstStyle>
            <a:lvl1pPr marL="0" indent="0">
              <a:lnSpc>
                <a:spcPct val="100000"/>
              </a:lnSpc>
              <a:spcBef>
                <a:spcPts val="0"/>
              </a:spcBef>
              <a:spcAft>
                <a:spcPts val="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cxnSp>
        <p:nvCxnSpPr>
          <p:cNvPr id="9" name="Gerade Verbindung 8">
            <a:extLst>
              <a:ext uri="{FF2B5EF4-FFF2-40B4-BE49-F238E27FC236}">
                <a16:creationId xmlns:a16="http://schemas.microsoft.com/office/drawing/2014/main" id="{2DB4A687-BE08-CD42-A2DB-7B2D40BA3AE1}"/>
              </a:ext>
            </a:extLst>
          </p:cNvPr>
          <p:cNvCxnSpPr>
            <a:cxnSpLocks/>
          </p:cNvCxnSpPr>
          <p:nvPr userDrawn="1"/>
        </p:nvCxnSpPr>
        <p:spPr>
          <a:xfrm>
            <a:off x="359347" y="847545"/>
            <a:ext cx="11505819"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2" name="Slide Number Placeholder 1">
            <a:extLst>
              <a:ext uri="{FF2B5EF4-FFF2-40B4-BE49-F238E27FC236}">
                <a16:creationId xmlns:a16="http://schemas.microsoft.com/office/drawing/2014/main" id="{7BD58D4E-04E3-4D37-9271-C8EC4F306550}"/>
              </a:ext>
            </a:extLst>
          </p:cNvPr>
          <p:cNvSpPr>
            <a:spLocks noGrp="1"/>
          </p:cNvSpPr>
          <p:nvPr>
            <p:ph type="sldNum" sz="quarter" idx="18"/>
          </p:nvPr>
        </p:nvSpPr>
        <p:spPr>
          <a:xfrm>
            <a:off x="9084325" y="6356350"/>
            <a:ext cx="2743200" cy="365125"/>
          </a:xfrm>
          <a:prstGeom prst="rect">
            <a:avLst/>
          </a:prstGeom>
        </p:spPr>
        <p:txBody>
          <a:bodyPr/>
          <a:lstStyle/>
          <a:p>
            <a:r>
              <a:rPr lang="en-AU" dirty="0"/>
              <a:t>1.7-</a:t>
            </a:r>
            <a:fld id="{1BEC72DD-567A-4D17-8F01-35BE27719768}" type="slidenum">
              <a:rPr lang="en-AU" smtClean="0"/>
              <a:pPr/>
              <a:t>‹Nr.›</a:t>
            </a:fld>
            <a:endParaRPr lang="en-AU" dirty="0"/>
          </a:p>
        </p:txBody>
      </p:sp>
    </p:spTree>
    <p:extLst>
      <p:ext uri="{BB962C8B-B14F-4D97-AF65-F5344CB8AC3E}">
        <p14:creationId xmlns:p14="http://schemas.microsoft.com/office/powerpoint/2010/main" val="3590080653"/>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612">
          <p15:clr>
            <a:srgbClr val="FBAE40"/>
          </p15:clr>
        </p15:guide>
        <p15:guide id="4"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mpty slide with title">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F254F4B0-2110-E746-9EDB-39C08A146C3F}"/>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1" i="0" baseline="0">
                <a:solidFill>
                  <a:schemeClr val="tx1"/>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spTree>
    <p:extLst>
      <p:ext uri="{BB962C8B-B14F-4D97-AF65-F5344CB8AC3E}">
        <p14:creationId xmlns:p14="http://schemas.microsoft.com/office/powerpoint/2010/main" val="1961720289"/>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Full screen picture or graphic">
    <p:spTree>
      <p:nvGrpSpPr>
        <p:cNvPr id="1" name=""/>
        <p:cNvGrpSpPr/>
        <p:nvPr/>
      </p:nvGrpSpPr>
      <p:grpSpPr>
        <a:xfrm>
          <a:off x="0" y="0"/>
          <a:ext cx="0" cy="0"/>
          <a:chOff x="0" y="0"/>
          <a:chExt cx="0" cy="0"/>
        </a:xfrm>
      </p:grpSpPr>
      <p:sp>
        <p:nvSpPr>
          <p:cNvPr id="4" name="Inhaltsplatzhalter 5">
            <a:extLst>
              <a:ext uri="{FF2B5EF4-FFF2-40B4-BE49-F238E27FC236}">
                <a16:creationId xmlns:a16="http://schemas.microsoft.com/office/drawing/2014/main" id="{5B4F022A-4824-B34D-BC1F-3B7E7E477CA8}"/>
              </a:ext>
            </a:extLst>
          </p:cNvPr>
          <p:cNvSpPr>
            <a:spLocks noGrp="1"/>
          </p:cNvSpPr>
          <p:nvPr>
            <p:ph sz="quarter" idx="10"/>
          </p:nvPr>
        </p:nvSpPr>
        <p:spPr>
          <a:xfrm>
            <a:off x="0" y="5697538"/>
            <a:ext cx="2991231" cy="311606"/>
          </a:xfrm>
          <a:prstGeom prst="rect">
            <a:avLst/>
          </a:prstGeom>
          <a:solidFill>
            <a:srgbClr val="646400"/>
          </a:solidFill>
        </p:spPr>
        <p:txBody>
          <a:bodyPr wrap="none" lIns="360000" tIns="72000" rIns="144000" bIns="72000" anchor="ctr" anchorCtr="0">
            <a:spAutoFit/>
          </a:bodyPr>
          <a:lstStyle>
            <a:lvl1pPr marL="0" indent="0">
              <a:buFontTx/>
              <a:buNone/>
              <a:defRPr sz="1200">
                <a:solidFill>
                  <a:schemeClr val="bg1"/>
                </a:solidFill>
                <a:highlight>
                  <a:srgbClr val="646400"/>
                </a:highlight>
                <a:latin typeface="+mj-lt"/>
              </a:defRPr>
            </a:lvl1pPr>
          </a:lstStyle>
          <a:p>
            <a:r>
              <a:rPr lang="de-DE"/>
              <a:t>Mastertextformat bearbeiten
Zweite Ebene
Dritte Ebene
Vierte Ebene
Fünfte Ebene</a:t>
            </a:r>
            <a:endParaRPr lang="en-GB" dirty="0"/>
          </a:p>
        </p:txBody>
      </p:sp>
      <p:sp>
        <p:nvSpPr>
          <p:cNvPr id="2" name="Slide Number Placeholder 1">
            <a:extLst>
              <a:ext uri="{FF2B5EF4-FFF2-40B4-BE49-F238E27FC236}">
                <a16:creationId xmlns:a16="http://schemas.microsoft.com/office/drawing/2014/main" id="{54163A5F-2810-47A3-BFDF-FDCF975F020A}"/>
              </a:ext>
            </a:extLst>
          </p:cNvPr>
          <p:cNvSpPr>
            <a:spLocks noGrp="1"/>
          </p:cNvSpPr>
          <p:nvPr>
            <p:ph type="sldNum" sz="quarter" idx="11"/>
          </p:nvPr>
        </p:nvSpPr>
        <p:spPr>
          <a:xfrm>
            <a:off x="9084325" y="6356350"/>
            <a:ext cx="2743200" cy="365125"/>
          </a:xfrm>
          <a:prstGeom prst="rect">
            <a:avLst/>
          </a:prstGeom>
        </p:spPr>
        <p:txBody>
          <a:bodyPr/>
          <a:lstStyle/>
          <a:p>
            <a:r>
              <a:rPr lang="en-AU" dirty="0"/>
              <a:t>1.7-</a:t>
            </a:r>
            <a:fld id="{1BEC72DD-567A-4D17-8F01-35BE27719768}" type="slidenum">
              <a:rPr lang="en-AU" smtClean="0"/>
              <a:pPr/>
              <a:t>‹Nr.›</a:t>
            </a:fld>
            <a:endParaRPr lang="en-AU" dirty="0"/>
          </a:p>
        </p:txBody>
      </p:sp>
    </p:spTree>
    <p:extLst>
      <p:ext uri="{BB962C8B-B14F-4D97-AF65-F5344CB8AC3E}">
        <p14:creationId xmlns:p14="http://schemas.microsoft.com/office/powerpoint/2010/main" val="2989796480"/>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Full screen picture or graphic">
    <p:spTree>
      <p:nvGrpSpPr>
        <p:cNvPr id="1" name=""/>
        <p:cNvGrpSpPr/>
        <p:nvPr/>
      </p:nvGrpSpPr>
      <p:grpSpPr>
        <a:xfrm>
          <a:off x="0" y="0"/>
          <a:ext cx="0" cy="0"/>
          <a:chOff x="0" y="0"/>
          <a:chExt cx="0" cy="0"/>
        </a:xfrm>
      </p:grpSpPr>
      <p:sp>
        <p:nvSpPr>
          <p:cNvPr id="2" name="Inhaltsplatzhalter 5">
            <a:extLst>
              <a:ext uri="{FF2B5EF4-FFF2-40B4-BE49-F238E27FC236}">
                <a16:creationId xmlns:a16="http://schemas.microsoft.com/office/drawing/2014/main" id="{2871B0BC-C2A2-4440-8B6B-247D8AB196F9}"/>
              </a:ext>
            </a:extLst>
          </p:cNvPr>
          <p:cNvSpPr>
            <a:spLocks noGrp="1"/>
          </p:cNvSpPr>
          <p:nvPr>
            <p:ph sz="quarter" idx="12"/>
          </p:nvPr>
        </p:nvSpPr>
        <p:spPr>
          <a:xfrm>
            <a:off x="9239406" y="5697538"/>
            <a:ext cx="2956451" cy="311606"/>
          </a:xfrm>
          <a:prstGeom prst="rect">
            <a:avLst/>
          </a:prstGeom>
          <a:solidFill>
            <a:srgbClr val="646400"/>
          </a:solidFill>
        </p:spPr>
        <p:txBody>
          <a:bodyPr wrap="none" lIns="144000" tIns="72000" rIns="360000" bIns="72000" anchor="ctr" anchorCtr="0">
            <a:spAutoFit/>
          </a:bodyPr>
          <a:lstStyle>
            <a:lvl1pPr marL="0" indent="0">
              <a:buFontTx/>
              <a:buNone/>
              <a:defRPr sz="1200">
                <a:solidFill>
                  <a:schemeClr val="bg1"/>
                </a:solidFill>
                <a:highlight>
                  <a:srgbClr val="646400"/>
                </a:highlight>
                <a:latin typeface="+mj-lt"/>
              </a:defRPr>
            </a:lvl1pPr>
          </a:lstStyle>
          <a:p>
            <a:r>
              <a:rPr lang="de-DE"/>
              <a:t>Mastertextformat bearbeiten
Zweite Ebene
Dritte Ebene
Vierte Ebene
Fünfte Ebene</a:t>
            </a:r>
            <a:endParaRPr lang="en-GB" dirty="0"/>
          </a:p>
        </p:txBody>
      </p:sp>
    </p:spTree>
    <p:extLst>
      <p:ext uri="{BB962C8B-B14F-4D97-AF65-F5344CB8AC3E}">
        <p14:creationId xmlns:p14="http://schemas.microsoft.com/office/powerpoint/2010/main" val="3502923992"/>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alking Head &amp; Bullets">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CFB8517-BA56-BB47-A46C-90B44AF7AB64}"/>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1" i="0"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cxnSp>
        <p:nvCxnSpPr>
          <p:cNvPr id="7" name="Gerade Verbindung 6">
            <a:extLst>
              <a:ext uri="{FF2B5EF4-FFF2-40B4-BE49-F238E27FC236}">
                <a16:creationId xmlns:a16="http://schemas.microsoft.com/office/drawing/2014/main" id="{02DB7A9F-B77A-8A47-A6D8-6424C9624D1C}"/>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9" name="Inhaltsplatzhalter 13">
            <a:extLst>
              <a:ext uri="{FF2B5EF4-FFF2-40B4-BE49-F238E27FC236}">
                <a16:creationId xmlns:a16="http://schemas.microsoft.com/office/drawing/2014/main" id="{53085043-6DC1-E746-9797-06B8F8E7A162}"/>
              </a:ext>
            </a:extLst>
          </p:cNvPr>
          <p:cNvSpPr>
            <a:spLocks noGrp="1"/>
          </p:cNvSpPr>
          <p:nvPr>
            <p:ph sz="quarter" idx="10" hasCustomPrompt="1"/>
          </p:nvPr>
        </p:nvSpPr>
        <p:spPr>
          <a:xfrm>
            <a:off x="6638925" y="1370779"/>
            <a:ext cx="5199382" cy="4190925"/>
          </a:xfrm>
          <a:prstGeom prst="rect">
            <a:avLst/>
          </a:prstGeom>
        </p:spPr>
        <p:txBody>
          <a:bodyPr/>
          <a:lstStyle>
            <a:lvl1pPr marL="457200" indent="-457200">
              <a:lnSpc>
                <a:spcPct val="100000"/>
              </a:lnSpc>
              <a:spcBef>
                <a:spcPts val="0"/>
              </a:spcBef>
              <a:spcAft>
                <a:spcPts val="600"/>
              </a:spcAft>
              <a:buFont typeface="Symbol" pitchFamily="2" charset="2"/>
              <a:buChar char="-"/>
              <a:defRPr sz="2400" b="1"/>
            </a:lvl1pPr>
            <a:lvl2pPr marL="685800" indent="-228600">
              <a:lnSpc>
                <a:spcPct val="100000"/>
              </a:lnSpc>
              <a:spcBef>
                <a:spcPts val="0"/>
              </a:spcBef>
              <a:spcAft>
                <a:spcPts val="600"/>
              </a:spcAft>
              <a:buFont typeface="Symbol" pitchFamily="2" charset="2"/>
              <a:buChar char="-"/>
              <a:defRPr sz="2000" baseline="0"/>
            </a:lvl2pPr>
          </a:lstStyle>
          <a:p>
            <a:r>
              <a:rPr lang="en-GB" noProof="0" dirty="0"/>
              <a:t>Level 1 (bold, 24px)</a:t>
            </a:r>
          </a:p>
          <a:p>
            <a:pPr lvl="1"/>
            <a:r>
              <a:rPr lang="en-GB" noProof="0" dirty="0"/>
              <a:t>Level 2 (</a:t>
            </a:r>
            <a:r>
              <a:rPr lang="en-GB" noProof="0" dirty="0" err="1"/>
              <a:t>unbold</a:t>
            </a:r>
            <a:r>
              <a:rPr lang="en-GB" noProof="0" dirty="0"/>
              <a:t>, 20 </a:t>
            </a:r>
            <a:r>
              <a:rPr lang="en-GB" noProof="0" dirty="0" err="1"/>
              <a:t>px</a:t>
            </a:r>
            <a:r>
              <a:rPr lang="en-GB" noProof="0" dirty="0"/>
              <a:t>)</a:t>
            </a:r>
          </a:p>
          <a:p>
            <a:pPr lvl="1"/>
            <a:r>
              <a:rPr lang="en-GB" noProof="0" dirty="0"/>
              <a:t>…. </a:t>
            </a:r>
          </a:p>
          <a:p>
            <a:pPr lvl="1"/>
            <a:endParaRPr lang="en-GB" noProof="0" dirty="0"/>
          </a:p>
          <a:p>
            <a:r>
              <a:rPr lang="en-GB" noProof="0" dirty="0"/>
              <a:t>…</a:t>
            </a:r>
          </a:p>
          <a:p>
            <a:pPr lvl="1"/>
            <a:r>
              <a:rPr lang="en-GB" noProof="0" dirty="0"/>
              <a:t>…</a:t>
            </a:r>
          </a:p>
          <a:p>
            <a:pPr lvl="1"/>
            <a:endParaRPr lang="en-GB" noProof="0" dirty="0"/>
          </a:p>
          <a:p>
            <a:endParaRPr lang="en-GB" noProof="0" dirty="0"/>
          </a:p>
        </p:txBody>
      </p:sp>
      <p:sp>
        <p:nvSpPr>
          <p:cNvPr id="2" name="Slide Number Placeholder 1">
            <a:extLst>
              <a:ext uri="{FF2B5EF4-FFF2-40B4-BE49-F238E27FC236}">
                <a16:creationId xmlns:a16="http://schemas.microsoft.com/office/drawing/2014/main" id="{9429ECC8-2737-42A6-9BE5-6B646E754396}"/>
              </a:ext>
            </a:extLst>
          </p:cNvPr>
          <p:cNvSpPr>
            <a:spLocks noGrp="1"/>
          </p:cNvSpPr>
          <p:nvPr>
            <p:ph type="sldNum" sz="quarter" idx="11"/>
          </p:nvPr>
        </p:nvSpPr>
        <p:spPr>
          <a:xfrm>
            <a:off x="9084325" y="6356350"/>
            <a:ext cx="2743200" cy="365125"/>
          </a:xfrm>
          <a:prstGeom prst="rect">
            <a:avLst/>
          </a:prstGeom>
        </p:spPr>
        <p:txBody>
          <a:bodyPr/>
          <a:lstStyle/>
          <a:p>
            <a:r>
              <a:rPr lang="en-AU" dirty="0"/>
              <a:t>1.7-</a:t>
            </a:r>
            <a:fld id="{1BEC72DD-567A-4D17-8F01-35BE27719768}" type="slidenum">
              <a:rPr lang="en-AU" smtClean="0"/>
              <a:pPr/>
              <a:t>‹Nr.›</a:t>
            </a:fld>
            <a:endParaRPr lang="en-AU" dirty="0"/>
          </a:p>
        </p:txBody>
      </p:sp>
    </p:spTree>
    <p:extLst>
      <p:ext uri="{BB962C8B-B14F-4D97-AF65-F5344CB8AC3E}">
        <p14:creationId xmlns:p14="http://schemas.microsoft.com/office/powerpoint/2010/main" val="1541629392"/>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800DCA-F522-C040-94F4-00A7BA96234F}"/>
              </a:ext>
            </a:extLst>
          </p:cNvPr>
          <p:cNvSpPr>
            <a:spLocks noGrp="1"/>
          </p:cNvSpPr>
          <p:nvPr>
            <p:ph type="ctrTitle" hasCustomPrompt="1"/>
          </p:nvPr>
        </p:nvSpPr>
        <p:spPr>
          <a:xfrm>
            <a:off x="1055688" y="3429000"/>
            <a:ext cx="10080625" cy="566220"/>
          </a:xfrm>
          <a:prstGeom prst="rect">
            <a:avLst/>
          </a:prstGeom>
        </p:spPr>
        <p:txBody>
          <a:bodyPr anchor="b"/>
          <a:lstStyle>
            <a:lvl1pPr algn="l">
              <a:lnSpc>
                <a:spcPts val="4500"/>
              </a:lnSpc>
              <a:defRPr sz="3000"/>
            </a:lvl1pPr>
          </a:lstStyle>
          <a:p>
            <a:r>
              <a:rPr lang="en-GB" noProof="0" dirty="0"/>
              <a:t>Title (30px, </a:t>
            </a:r>
            <a:r>
              <a:rPr lang="en-GB" noProof="0" dirty="0" err="1"/>
              <a:t>arialblack</a:t>
            </a:r>
            <a:r>
              <a:rPr lang="en-GB" noProof="0" dirty="0"/>
              <a:t>, only one line)</a:t>
            </a:r>
          </a:p>
        </p:txBody>
      </p:sp>
      <p:sp>
        <p:nvSpPr>
          <p:cNvPr id="6" name="Inhaltsplatzhalter 5">
            <a:extLst>
              <a:ext uri="{FF2B5EF4-FFF2-40B4-BE49-F238E27FC236}">
                <a16:creationId xmlns:a16="http://schemas.microsoft.com/office/drawing/2014/main" id="{631EB4A9-1C62-0B47-AC70-9CC355D065E2}"/>
              </a:ext>
            </a:extLst>
          </p:cNvPr>
          <p:cNvSpPr>
            <a:spLocks noGrp="1"/>
          </p:cNvSpPr>
          <p:nvPr>
            <p:ph sz="quarter" idx="10"/>
          </p:nvPr>
        </p:nvSpPr>
        <p:spPr>
          <a:xfrm>
            <a:off x="1055686" y="4861063"/>
            <a:ext cx="8902700" cy="444500"/>
          </a:xfrm>
          <a:prstGeom prst="rect">
            <a:avLst/>
          </a:prstGeom>
        </p:spPr>
        <p:txBody>
          <a:bodyPr/>
          <a:lstStyle>
            <a:lvl1pPr marL="0" indent="0">
              <a:buFontTx/>
              <a:buNone/>
              <a:defRPr sz="2400" baseline="0">
                <a:latin typeface="Arial" panose="020B0604020202020204" pitchFamily="34" charset="0"/>
              </a:defRPr>
            </a:lvl1pPr>
          </a:lstStyle>
          <a:p>
            <a:pPr lvl="0"/>
            <a:r>
              <a:rPr lang="en-US"/>
              <a:t>Edit Master text styles</a:t>
            </a:r>
          </a:p>
        </p:txBody>
      </p:sp>
      <p:sp>
        <p:nvSpPr>
          <p:cNvPr id="13" name="Inhaltsplatzhalter 5">
            <a:extLst>
              <a:ext uri="{FF2B5EF4-FFF2-40B4-BE49-F238E27FC236}">
                <a16:creationId xmlns:a16="http://schemas.microsoft.com/office/drawing/2014/main" id="{1D2A4BD0-2815-9E42-822E-03685B26ACC4}"/>
              </a:ext>
            </a:extLst>
          </p:cNvPr>
          <p:cNvSpPr>
            <a:spLocks noGrp="1"/>
          </p:cNvSpPr>
          <p:nvPr>
            <p:ph sz="quarter" idx="11"/>
          </p:nvPr>
        </p:nvSpPr>
        <p:spPr>
          <a:xfrm>
            <a:off x="1055686" y="3924000"/>
            <a:ext cx="8902700" cy="444500"/>
          </a:xfrm>
          <a:prstGeom prst="rect">
            <a:avLst/>
          </a:prstGeom>
        </p:spPr>
        <p:txBody>
          <a:bodyPr/>
          <a:lstStyle>
            <a:lvl1pPr marL="0" indent="0">
              <a:buFontTx/>
              <a:buNone/>
              <a:defRPr sz="2400" b="1" baseline="0">
                <a:latin typeface="Arial" panose="020B0604020202020204" pitchFamily="34" charset="0"/>
              </a:defRPr>
            </a:lvl1pPr>
          </a:lstStyle>
          <a:p>
            <a:pPr lvl="0"/>
            <a:r>
              <a:rPr lang="en-US"/>
              <a:t>Edit Master text styles</a:t>
            </a:r>
          </a:p>
        </p:txBody>
      </p:sp>
      <p:pic>
        <p:nvPicPr>
          <p:cNvPr id="14" name="Grafik 13">
            <a:extLst>
              <a:ext uri="{FF2B5EF4-FFF2-40B4-BE49-F238E27FC236}">
                <a16:creationId xmlns:a16="http://schemas.microsoft.com/office/drawing/2014/main" id="{A956CA0A-E5ED-D543-8A7F-2CAFB4835D2E}"/>
              </a:ext>
            </a:extLst>
          </p:cNvPr>
          <p:cNvPicPr>
            <a:picLocks noChangeAspect="1"/>
          </p:cNvPicPr>
          <p:nvPr userDrawn="1"/>
        </p:nvPicPr>
        <p:blipFill>
          <a:blip r:embed="rId2"/>
          <a:stretch>
            <a:fillRect/>
          </a:stretch>
        </p:blipFill>
        <p:spPr>
          <a:xfrm>
            <a:off x="9612877" y="336977"/>
            <a:ext cx="2110245" cy="457093"/>
          </a:xfrm>
          <a:prstGeom prst="rect">
            <a:avLst/>
          </a:prstGeom>
        </p:spPr>
      </p:pic>
      <p:pic>
        <p:nvPicPr>
          <p:cNvPr id="19" name="Grafik 18">
            <a:extLst>
              <a:ext uri="{FF2B5EF4-FFF2-40B4-BE49-F238E27FC236}">
                <a16:creationId xmlns:a16="http://schemas.microsoft.com/office/drawing/2014/main" id="{C91B6355-9FD9-B247-BF94-64B270AF60B4}"/>
              </a:ext>
            </a:extLst>
          </p:cNvPr>
          <p:cNvPicPr>
            <a:picLocks noChangeAspect="1"/>
          </p:cNvPicPr>
          <p:nvPr userDrawn="1"/>
        </p:nvPicPr>
        <p:blipFill>
          <a:blip r:embed="rId3"/>
          <a:stretch>
            <a:fillRect/>
          </a:stretch>
        </p:blipFill>
        <p:spPr>
          <a:xfrm>
            <a:off x="6974737" y="253927"/>
            <a:ext cx="2398736" cy="590240"/>
          </a:xfrm>
          <a:prstGeom prst="rect">
            <a:avLst/>
          </a:prstGeom>
        </p:spPr>
      </p:pic>
    </p:spTree>
    <p:extLst>
      <p:ext uri="{BB962C8B-B14F-4D97-AF65-F5344CB8AC3E}">
        <p14:creationId xmlns:p14="http://schemas.microsoft.com/office/powerpoint/2010/main" val="1597848110"/>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alking Head &amp; Bullets">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CFB8517-BA56-BB47-A46C-90B44AF7AB64}"/>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1" i="0"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sp>
        <p:nvSpPr>
          <p:cNvPr id="9" name="Inhaltsplatzhalter 13">
            <a:extLst>
              <a:ext uri="{FF2B5EF4-FFF2-40B4-BE49-F238E27FC236}">
                <a16:creationId xmlns:a16="http://schemas.microsoft.com/office/drawing/2014/main" id="{53085043-6DC1-E746-9797-06B8F8E7A162}"/>
              </a:ext>
            </a:extLst>
          </p:cNvPr>
          <p:cNvSpPr>
            <a:spLocks noGrp="1"/>
          </p:cNvSpPr>
          <p:nvPr>
            <p:ph sz="quarter" idx="10" hasCustomPrompt="1"/>
          </p:nvPr>
        </p:nvSpPr>
        <p:spPr>
          <a:xfrm>
            <a:off x="6638925" y="1370779"/>
            <a:ext cx="5199382" cy="4190925"/>
          </a:xfrm>
          <a:prstGeom prst="rect">
            <a:avLst/>
          </a:prstGeom>
        </p:spPr>
        <p:txBody>
          <a:bodyPr/>
          <a:lstStyle>
            <a:lvl1pPr marL="457200" indent="-457200">
              <a:lnSpc>
                <a:spcPct val="100000"/>
              </a:lnSpc>
              <a:spcBef>
                <a:spcPts val="0"/>
              </a:spcBef>
              <a:spcAft>
                <a:spcPts val="600"/>
              </a:spcAft>
              <a:buFont typeface="Symbol" pitchFamily="2" charset="2"/>
              <a:buChar char="-"/>
              <a:defRPr sz="2400" b="1"/>
            </a:lvl1pPr>
            <a:lvl2pPr marL="685800" indent="-228600">
              <a:lnSpc>
                <a:spcPct val="100000"/>
              </a:lnSpc>
              <a:spcBef>
                <a:spcPts val="0"/>
              </a:spcBef>
              <a:spcAft>
                <a:spcPts val="600"/>
              </a:spcAft>
              <a:buFont typeface="Symbol" pitchFamily="2" charset="2"/>
              <a:buChar char="-"/>
              <a:defRPr sz="2000" baseline="0"/>
            </a:lvl2pPr>
          </a:lstStyle>
          <a:p>
            <a:r>
              <a:rPr lang="en-GB" noProof="0" dirty="0"/>
              <a:t>Level 1 (bold, 24px)</a:t>
            </a:r>
          </a:p>
          <a:p>
            <a:pPr lvl="1"/>
            <a:r>
              <a:rPr lang="en-GB" noProof="0" dirty="0"/>
              <a:t>Level 2 (</a:t>
            </a:r>
            <a:r>
              <a:rPr lang="en-GB" noProof="0" dirty="0" err="1"/>
              <a:t>unbold</a:t>
            </a:r>
            <a:r>
              <a:rPr lang="en-GB" noProof="0" dirty="0"/>
              <a:t>, 20 </a:t>
            </a:r>
            <a:r>
              <a:rPr lang="en-GB" noProof="0" dirty="0" err="1"/>
              <a:t>px</a:t>
            </a:r>
            <a:r>
              <a:rPr lang="en-GB" noProof="0" dirty="0"/>
              <a:t>)</a:t>
            </a:r>
          </a:p>
          <a:p>
            <a:pPr lvl="1"/>
            <a:r>
              <a:rPr lang="en-GB" noProof="0" dirty="0"/>
              <a:t>…. </a:t>
            </a:r>
          </a:p>
          <a:p>
            <a:pPr lvl="1"/>
            <a:endParaRPr lang="en-GB" noProof="0" dirty="0"/>
          </a:p>
          <a:p>
            <a:r>
              <a:rPr lang="en-GB" noProof="0" dirty="0"/>
              <a:t>…</a:t>
            </a:r>
          </a:p>
          <a:p>
            <a:pPr lvl="1"/>
            <a:r>
              <a:rPr lang="en-GB" noProof="0" dirty="0"/>
              <a:t>…</a:t>
            </a:r>
          </a:p>
          <a:p>
            <a:pPr lvl="1"/>
            <a:endParaRPr lang="en-GB" noProof="0" dirty="0"/>
          </a:p>
          <a:p>
            <a:endParaRPr lang="en-GB" noProof="0" dirty="0"/>
          </a:p>
        </p:txBody>
      </p:sp>
    </p:spTree>
    <p:extLst>
      <p:ext uri="{BB962C8B-B14F-4D97-AF65-F5344CB8AC3E}">
        <p14:creationId xmlns:p14="http://schemas.microsoft.com/office/powerpoint/2010/main" val="1981088935"/>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Empty slide with title">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2DB7A9F-B77A-8A47-A6D8-6424C9624D1C}"/>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5" name="Titel 1">
            <a:extLst>
              <a:ext uri="{FF2B5EF4-FFF2-40B4-BE49-F238E27FC236}">
                <a16:creationId xmlns:a16="http://schemas.microsoft.com/office/drawing/2014/main" id="{F254F4B0-2110-E746-9EDB-39C08A146C3F}"/>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1" i="0"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pic>
        <p:nvPicPr>
          <p:cNvPr id="8" name="Grafik 7">
            <a:extLst>
              <a:ext uri="{FF2B5EF4-FFF2-40B4-BE49-F238E27FC236}">
                <a16:creationId xmlns:a16="http://schemas.microsoft.com/office/drawing/2014/main" id="{B49FF52B-C823-504F-98E2-D61D98998B5E}"/>
              </a:ext>
            </a:extLst>
          </p:cNvPr>
          <p:cNvPicPr>
            <a:picLocks noChangeAspect="1"/>
          </p:cNvPicPr>
          <p:nvPr userDrawn="1"/>
        </p:nvPicPr>
        <p:blipFill>
          <a:blip r:embed="rId2"/>
          <a:stretch>
            <a:fillRect/>
          </a:stretch>
        </p:blipFill>
        <p:spPr>
          <a:xfrm>
            <a:off x="10145749" y="346804"/>
            <a:ext cx="1674776" cy="362767"/>
          </a:xfrm>
          <a:prstGeom prst="rect">
            <a:avLst/>
          </a:prstGeom>
        </p:spPr>
      </p:pic>
      <p:sp>
        <p:nvSpPr>
          <p:cNvPr id="3" name="Slide Number Placeholder 2">
            <a:extLst>
              <a:ext uri="{FF2B5EF4-FFF2-40B4-BE49-F238E27FC236}">
                <a16:creationId xmlns:a16="http://schemas.microsoft.com/office/drawing/2014/main" id="{90D0CDF4-B9EC-4E3A-A5E3-CB66A6F170E9}"/>
              </a:ext>
            </a:extLst>
          </p:cNvPr>
          <p:cNvSpPr>
            <a:spLocks noGrp="1"/>
          </p:cNvSpPr>
          <p:nvPr>
            <p:ph type="sldNum" sz="quarter" idx="10"/>
          </p:nvPr>
        </p:nvSpPr>
        <p:spPr>
          <a:xfrm>
            <a:off x="9084325" y="6356350"/>
            <a:ext cx="2743200" cy="365125"/>
          </a:xfrm>
          <a:prstGeom prst="rect">
            <a:avLst/>
          </a:prstGeom>
        </p:spPr>
        <p:txBody>
          <a:bodyPr/>
          <a:lstStyle/>
          <a:p>
            <a:r>
              <a:rPr lang="en-AU" dirty="0"/>
              <a:t>1.7-</a:t>
            </a:r>
            <a:fld id="{1BEC72DD-567A-4D17-8F01-35BE27719768}" type="slidenum">
              <a:rPr lang="en-AU" smtClean="0"/>
              <a:pPr/>
              <a:t>‹Nr.›</a:t>
            </a:fld>
            <a:endParaRPr lang="en-AU" dirty="0"/>
          </a:p>
        </p:txBody>
      </p:sp>
    </p:spTree>
    <p:extLst>
      <p:ext uri="{BB962C8B-B14F-4D97-AF65-F5344CB8AC3E}">
        <p14:creationId xmlns:p14="http://schemas.microsoft.com/office/powerpoint/2010/main" val="2097352919"/>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2 Images">
    <p:spTree>
      <p:nvGrpSpPr>
        <p:cNvPr id="1" name=""/>
        <p:cNvGrpSpPr/>
        <p:nvPr/>
      </p:nvGrpSpPr>
      <p:grpSpPr>
        <a:xfrm>
          <a:off x="0" y="0"/>
          <a:ext cx="0" cy="0"/>
          <a:chOff x="0" y="0"/>
          <a:chExt cx="0" cy="0"/>
        </a:xfrm>
      </p:grpSpPr>
      <p:cxnSp>
        <p:nvCxnSpPr>
          <p:cNvPr id="18" name="Gerade Verbindung 6">
            <a:extLst>
              <a:ext uri="{FF2B5EF4-FFF2-40B4-BE49-F238E27FC236}">
                <a16:creationId xmlns:a16="http://schemas.microsoft.com/office/drawing/2014/main" id="{02DB7A9F-B77A-8A47-A6D8-6424C9624D1C}"/>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11" name="Inhaltsplatzhalter 13">
            <a:extLst>
              <a:ext uri="{FF2B5EF4-FFF2-40B4-BE49-F238E27FC236}">
                <a16:creationId xmlns:a16="http://schemas.microsoft.com/office/drawing/2014/main" id="{DA13839A-DCA4-4B41-A0DD-8D96067BB821}"/>
              </a:ext>
            </a:extLst>
          </p:cNvPr>
          <p:cNvSpPr>
            <a:spLocks noGrp="1"/>
          </p:cNvSpPr>
          <p:nvPr>
            <p:ph sz="quarter" idx="11"/>
          </p:nvPr>
        </p:nvSpPr>
        <p:spPr>
          <a:xfrm>
            <a:off x="371474" y="1373971"/>
            <a:ext cx="5400000" cy="433885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en-US"/>
              <a:t>Edit Master text styles</a:t>
            </a:r>
          </a:p>
        </p:txBody>
      </p:sp>
      <p:sp>
        <p:nvSpPr>
          <p:cNvPr id="12" name="Inhaltsplatzhalter 13">
            <a:extLst>
              <a:ext uri="{FF2B5EF4-FFF2-40B4-BE49-F238E27FC236}">
                <a16:creationId xmlns:a16="http://schemas.microsoft.com/office/drawing/2014/main" id="{C5A7751D-87DC-F246-906A-16FBCB4526A6}"/>
              </a:ext>
            </a:extLst>
          </p:cNvPr>
          <p:cNvSpPr>
            <a:spLocks noGrp="1"/>
          </p:cNvSpPr>
          <p:nvPr>
            <p:ph sz="quarter" idx="16" hasCustomPrompt="1"/>
          </p:nvPr>
        </p:nvSpPr>
        <p:spPr>
          <a:xfrm rot="16200000">
            <a:off x="5193323" y="4920509"/>
            <a:ext cx="1346689" cy="280391"/>
          </a:xfrm>
          <a:prstGeom prst="rect">
            <a:avLst/>
          </a:prstGeom>
        </p:spPr>
        <p:txBody>
          <a:bodyPr tIns="0" anchor="t"/>
          <a:lstStyle>
            <a:lvl1pPr marL="0" indent="0">
              <a:lnSpc>
                <a:spcPts val="2160"/>
              </a:lnSpc>
              <a:spcBef>
                <a:spcPts val="0"/>
              </a:spcBef>
              <a:spcAft>
                <a:spcPts val="600"/>
              </a:spcAft>
              <a:buFont typeface="Symbol" pitchFamily="2" charset="2"/>
              <a:buNone/>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14" name="Inhaltsplatzhalter 13">
            <a:extLst>
              <a:ext uri="{FF2B5EF4-FFF2-40B4-BE49-F238E27FC236}">
                <a16:creationId xmlns:a16="http://schemas.microsoft.com/office/drawing/2014/main" id="{B44B98B4-3CA9-5145-AD88-3B39EF03965E}"/>
              </a:ext>
            </a:extLst>
          </p:cNvPr>
          <p:cNvSpPr>
            <a:spLocks noGrp="1"/>
          </p:cNvSpPr>
          <p:nvPr>
            <p:ph sz="quarter" idx="17" hasCustomPrompt="1"/>
          </p:nvPr>
        </p:nvSpPr>
        <p:spPr>
          <a:xfrm>
            <a:off x="371475" y="5688000"/>
            <a:ext cx="5107384" cy="311150"/>
          </a:xfrm>
          <a:prstGeom prst="rect">
            <a:avLst/>
          </a:prstGeom>
        </p:spPr>
        <p:txBody>
          <a:bodyPr lIns="0" tIns="0"/>
          <a:lstStyle>
            <a:lvl1pPr marL="0" indent="0">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
        <p:nvSpPr>
          <p:cNvPr id="16" name="Inhaltsplatzhalter 13">
            <a:extLst>
              <a:ext uri="{FF2B5EF4-FFF2-40B4-BE49-F238E27FC236}">
                <a16:creationId xmlns:a16="http://schemas.microsoft.com/office/drawing/2014/main" id="{96EFA1DC-32B4-5C4B-BD9A-A53F54783FF0}"/>
              </a:ext>
            </a:extLst>
          </p:cNvPr>
          <p:cNvSpPr>
            <a:spLocks noGrp="1"/>
          </p:cNvSpPr>
          <p:nvPr>
            <p:ph sz="quarter" idx="18"/>
          </p:nvPr>
        </p:nvSpPr>
        <p:spPr>
          <a:xfrm>
            <a:off x="6217841" y="1395199"/>
            <a:ext cx="5400000" cy="433885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en-US"/>
              <a:t>Edit Master text styles</a:t>
            </a:r>
          </a:p>
        </p:txBody>
      </p:sp>
      <p:sp>
        <p:nvSpPr>
          <p:cNvPr id="23" name="Inhaltsplatzhalter 13">
            <a:extLst>
              <a:ext uri="{FF2B5EF4-FFF2-40B4-BE49-F238E27FC236}">
                <a16:creationId xmlns:a16="http://schemas.microsoft.com/office/drawing/2014/main" id="{B764F275-6BF5-D644-9795-041E930F3D79}"/>
              </a:ext>
            </a:extLst>
          </p:cNvPr>
          <p:cNvSpPr>
            <a:spLocks noGrp="1"/>
          </p:cNvSpPr>
          <p:nvPr>
            <p:ph sz="quarter" idx="15" hasCustomPrompt="1"/>
          </p:nvPr>
        </p:nvSpPr>
        <p:spPr>
          <a:xfrm rot="16200000">
            <a:off x="11066318" y="4941737"/>
            <a:ext cx="1346689" cy="280391"/>
          </a:xfrm>
          <a:prstGeom prst="rect">
            <a:avLst/>
          </a:prstGeom>
        </p:spPr>
        <p:txBody>
          <a:bodyPr tIns="0"/>
          <a:lstStyle>
            <a:lvl1pPr marL="0" marR="0" indent="0" algn="l" defTabSz="914400" rtl="0" eaLnBrk="1" fontAlgn="auto" latinLnBrk="0" hangingPunct="1">
              <a:lnSpc>
                <a:spcPts val="2160"/>
              </a:lnSpc>
              <a:spcBef>
                <a:spcPts val="0"/>
              </a:spcBef>
              <a:spcAft>
                <a:spcPts val="600"/>
              </a:spcAft>
              <a:buClrTx/>
              <a:buSzTx/>
              <a:buFont typeface="Symbol" pitchFamily="2" charset="2"/>
              <a:buNone/>
              <a:tabLst/>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24" name="Inhaltsplatzhalter 13">
            <a:extLst>
              <a:ext uri="{FF2B5EF4-FFF2-40B4-BE49-F238E27FC236}">
                <a16:creationId xmlns:a16="http://schemas.microsoft.com/office/drawing/2014/main" id="{9B6508C7-9813-E94B-BFA2-C176AB368E84}"/>
              </a:ext>
            </a:extLst>
          </p:cNvPr>
          <p:cNvSpPr>
            <a:spLocks noGrp="1"/>
          </p:cNvSpPr>
          <p:nvPr>
            <p:ph sz="quarter" idx="19" hasCustomPrompt="1"/>
          </p:nvPr>
        </p:nvSpPr>
        <p:spPr>
          <a:xfrm>
            <a:off x="6254476" y="5688000"/>
            <a:ext cx="5007250" cy="311150"/>
          </a:xfrm>
          <a:prstGeom prst="rect">
            <a:avLst/>
          </a:prstGeom>
        </p:spPr>
        <p:txBody>
          <a:bodyPr lIns="0" tIns="0" rIns="0"/>
          <a:lstStyle>
            <a:lvl1pPr marL="0" indent="0">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
        <p:nvSpPr>
          <p:cNvPr id="25" name="Titel 1">
            <a:extLst>
              <a:ext uri="{FF2B5EF4-FFF2-40B4-BE49-F238E27FC236}">
                <a16:creationId xmlns:a16="http://schemas.microsoft.com/office/drawing/2014/main" id="{01D1B3F6-5701-294F-9678-91F93645CC4B}"/>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1" i="0"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pic>
        <p:nvPicPr>
          <p:cNvPr id="26" name="Grafik 25">
            <a:extLst>
              <a:ext uri="{FF2B5EF4-FFF2-40B4-BE49-F238E27FC236}">
                <a16:creationId xmlns:a16="http://schemas.microsoft.com/office/drawing/2014/main" id="{2DA2EB2D-3A23-AD40-A74C-C5C2EF8AD8B3}"/>
              </a:ext>
            </a:extLst>
          </p:cNvPr>
          <p:cNvPicPr>
            <a:picLocks noChangeAspect="1"/>
          </p:cNvPicPr>
          <p:nvPr userDrawn="1"/>
        </p:nvPicPr>
        <p:blipFill>
          <a:blip r:embed="rId2"/>
          <a:stretch>
            <a:fillRect/>
          </a:stretch>
        </p:blipFill>
        <p:spPr>
          <a:xfrm>
            <a:off x="10145749" y="346804"/>
            <a:ext cx="1674776" cy="362767"/>
          </a:xfrm>
          <a:prstGeom prst="rect">
            <a:avLst/>
          </a:prstGeom>
        </p:spPr>
      </p:pic>
    </p:spTree>
    <p:extLst>
      <p:ext uri="{BB962C8B-B14F-4D97-AF65-F5344CB8AC3E}">
        <p14:creationId xmlns:p14="http://schemas.microsoft.com/office/powerpoint/2010/main" val="409344459"/>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66">
          <p15:clr>
            <a:srgbClr val="FBAE40"/>
          </p15:clr>
        </p15:guide>
        <p15:guide id="4" pos="3840">
          <p15:clr>
            <a:srgbClr val="FBAE40"/>
          </p15:clr>
        </p15:guide>
        <p15:guide id="5" pos="3749">
          <p15:clr>
            <a:srgbClr val="FBAE40"/>
          </p15:clr>
        </p15:guide>
        <p15:guide id="6" pos="39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Image &amp; Bullets ">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4CFB8517-BA56-BB47-A46C-90B44AF7AB64}"/>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cxnSp>
        <p:nvCxnSpPr>
          <p:cNvPr id="18" name="Gerade Verbindung 6">
            <a:extLst>
              <a:ext uri="{FF2B5EF4-FFF2-40B4-BE49-F238E27FC236}">
                <a16:creationId xmlns:a16="http://schemas.microsoft.com/office/drawing/2014/main" id="{02DB7A9F-B77A-8A47-A6D8-6424C9624D1C}"/>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12" name="Inhaltsplatzhalter 13">
            <a:extLst>
              <a:ext uri="{FF2B5EF4-FFF2-40B4-BE49-F238E27FC236}">
                <a16:creationId xmlns:a16="http://schemas.microsoft.com/office/drawing/2014/main" id="{53085043-6DC1-E746-9797-06B8F8E7A162}"/>
              </a:ext>
            </a:extLst>
          </p:cNvPr>
          <p:cNvSpPr>
            <a:spLocks noGrp="1"/>
          </p:cNvSpPr>
          <p:nvPr>
            <p:ph sz="quarter" idx="10" hasCustomPrompt="1"/>
          </p:nvPr>
        </p:nvSpPr>
        <p:spPr>
          <a:xfrm>
            <a:off x="6638924" y="1370779"/>
            <a:ext cx="5167113" cy="4357410"/>
          </a:xfrm>
          <a:prstGeom prst="rect">
            <a:avLst/>
          </a:prstGeom>
        </p:spPr>
        <p:txBody>
          <a:bodyPr/>
          <a:lstStyle>
            <a:lvl1pPr marL="457200" indent="-457200">
              <a:lnSpc>
                <a:spcPct val="100000"/>
              </a:lnSpc>
              <a:spcBef>
                <a:spcPts val="0"/>
              </a:spcBef>
              <a:spcAft>
                <a:spcPts val="600"/>
              </a:spcAft>
              <a:buFont typeface="Symbol" pitchFamily="2" charset="2"/>
              <a:buChar char="-"/>
              <a:defRPr sz="2400" b="1"/>
            </a:lvl1pPr>
            <a:lvl2pPr marL="685800" indent="-228600">
              <a:lnSpc>
                <a:spcPct val="100000"/>
              </a:lnSpc>
              <a:spcBef>
                <a:spcPts val="0"/>
              </a:spcBef>
              <a:spcAft>
                <a:spcPts val="600"/>
              </a:spcAft>
              <a:buFont typeface="Symbol" pitchFamily="2" charset="2"/>
              <a:buChar char="-"/>
              <a:defRPr sz="2000" baseline="0"/>
            </a:lvl2pPr>
          </a:lstStyle>
          <a:p>
            <a:r>
              <a:rPr lang="en-GB" noProof="0" dirty="0"/>
              <a:t>Level 1 (bold, 24px)</a:t>
            </a:r>
          </a:p>
          <a:p>
            <a:pPr lvl="1"/>
            <a:r>
              <a:rPr lang="en-GB" noProof="0" dirty="0"/>
              <a:t>Level 2 (</a:t>
            </a:r>
            <a:r>
              <a:rPr lang="en-GB" noProof="0" dirty="0" err="1"/>
              <a:t>unbold</a:t>
            </a:r>
            <a:r>
              <a:rPr lang="en-GB" noProof="0" dirty="0"/>
              <a:t>, 20 </a:t>
            </a:r>
            <a:r>
              <a:rPr lang="en-GB" noProof="0" dirty="0" err="1"/>
              <a:t>px</a:t>
            </a:r>
            <a:r>
              <a:rPr lang="en-GB" noProof="0" dirty="0"/>
              <a:t>)</a:t>
            </a:r>
          </a:p>
          <a:p>
            <a:pPr lvl="1"/>
            <a:r>
              <a:rPr lang="en-GB" noProof="0" dirty="0"/>
              <a:t>…. </a:t>
            </a:r>
          </a:p>
          <a:p>
            <a:pPr lvl="1"/>
            <a:endParaRPr lang="en-GB" noProof="0" dirty="0"/>
          </a:p>
          <a:p>
            <a:r>
              <a:rPr lang="en-GB" noProof="0" dirty="0"/>
              <a:t>…</a:t>
            </a:r>
          </a:p>
          <a:p>
            <a:pPr lvl="1"/>
            <a:r>
              <a:rPr lang="en-GB" noProof="0" dirty="0"/>
              <a:t>…</a:t>
            </a:r>
          </a:p>
          <a:p>
            <a:pPr lvl="1"/>
            <a:endParaRPr lang="en-GB" noProof="0" dirty="0"/>
          </a:p>
          <a:p>
            <a:endParaRPr lang="en-GB" noProof="0" dirty="0"/>
          </a:p>
        </p:txBody>
      </p:sp>
      <p:pic>
        <p:nvPicPr>
          <p:cNvPr id="21" name="Grafik 20">
            <a:extLst>
              <a:ext uri="{FF2B5EF4-FFF2-40B4-BE49-F238E27FC236}">
                <a16:creationId xmlns:a16="http://schemas.microsoft.com/office/drawing/2014/main" id="{96DFC1F5-C517-F741-B7AD-F86770CAA4E2}"/>
              </a:ext>
            </a:extLst>
          </p:cNvPr>
          <p:cNvPicPr>
            <a:picLocks noChangeAspect="1"/>
          </p:cNvPicPr>
          <p:nvPr userDrawn="1"/>
        </p:nvPicPr>
        <p:blipFill>
          <a:blip r:embed="rId2"/>
          <a:stretch>
            <a:fillRect/>
          </a:stretch>
        </p:blipFill>
        <p:spPr>
          <a:xfrm>
            <a:off x="10145749" y="346804"/>
            <a:ext cx="1674776" cy="362767"/>
          </a:xfrm>
          <a:prstGeom prst="rect">
            <a:avLst/>
          </a:prstGeom>
        </p:spPr>
      </p:pic>
      <p:sp>
        <p:nvSpPr>
          <p:cNvPr id="22" name="Inhaltsplatzhalter 13">
            <a:extLst>
              <a:ext uri="{FF2B5EF4-FFF2-40B4-BE49-F238E27FC236}">
                <a16:creationId xmlns:a16="http://schemas.microsoft.com/office/drawing/2014/main" id="{1750C86C-B7B0-6946-8DF3-616B5EA21094}"/>
              </a:ext>
            </a:extLst>
          </p:cNvPr>
          <p:cNvSpPr>
            <a:spLocks noGrp="1"/>
          </p:cNvSpPr>
          <p:nvPr>
            <p:ph sz="quarter" idx="11"/>
          </p:nvPr>
        </p:nvSpPr>
        <p:spPr>
          <a:xfrm>
            <a:off x="371474" y="1373971"/>
            <a:ext cx="5400000" cy="433885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en-US"/>
              <a:t>Edit Master text styles</a:t>
            </a:r>
          </a:p>
        </p:txBody>
      </p:sp>
      <p:sp>
        <p:nvSpPr>
          <p:cNvPr id="23" name="Inhaltsplatzhalter 13">
            <a:extLst>
              <a:ext uri="{FF2B5EF4-FFF2-40B4-BE49-F238E27FC236}">
                <a16:creationId xmlns:a16="http://schemas.microsoft.com/office/drawing/2014/main" id="{DF40FABD-D593-2D4C-84B1-21F057DB6098}"/>
              </a:ext>
            </a:extLst>
          </p:cNvPr>
          <p:cNvSpPr>
            <a:spLocks noGrp="1"/>
          </p:cNvSpPr>
          <p:nvPr>
            <p:ph sz="quarter" idx="16" hasCustomPrompt="1"/>
          </p:nvPr>
        </p:nvSpPr>
        <p:spPr>
          <a:xfrm rot="16200000">
            <a:off x="5193323" y="4920509"/>
            <a:ext cx="1346689" cy="280391"/>
          </a:xfrm>
          <a:prstGeom prst="rect">
            <a:avLst/>
          </a:prstGeom>
        </p:spPr>
        <p:txBody>
          <a:bodyPr tIns="0" anchor="t"/>
          <a:lstStyle>
            <a:lvl1pPr marL="0" indent="0">
              <a:lnSpc>
                <a:spcPts val="2160"/>
              </a:lnSpc>
              <a:spcBef>
                <a:spcPts val="0"/>
              </a:spcBef>
              <a:spcAft>
                <a:spcPts val="600"/>
              </a:spcAft>
              <a:buFont typeface="Symbol" pitchFamily="2" charset="2"/>
              <a:buNone/>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24" name="Inhaltsplatzhalter 13">
            <a:extLst>
              <a:ext uri="{FF2B5EF4-FFF2-40B4-BE49-F238E27FC236}">
                <a16:creationId xmlns:a16="http://schemas.microsoft.com/office/drawing/2014/main" id="{7CFF2132-DBEF-934F-818A-D86E5D9B0328}"/>
              </a:ext>
            </a:extLst>
          </p:cNvPr>
          <p:cNvSpPr>
            <a:spLocks noGrp="1"/>
          </p:cNvSpPr>
          <p:nvPr>
            <p:ph sz="quarter" idx="17" hasCustomPrompt="1"/>
          </p:nvPr>
        </p:nvSpPr>
        <p:spPr>
          <a:xfrm>
            <a:off x="371475" y="5688000"/>
            <a:ext cx="5107384" cy="311150"/>
          </a:xfrm>
          <a:prstGeom prst="rect">
            <a:avLst/>
          </a:prstGeom>
        </p:spPr>
        <p:txBody>
          <a:bodyPr lIns="0" tIns="0"/>
          <a:lstStyle>
            <a:lvl1pPr marL="0" indent="0">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
        <p:nvSpPr>
          <p:cNvPr id="3" name="Slide Number Placeholder 2">
            <a:extLst>
              <a:ext uri="{FF2B5EF4-FFF2-40B4-BE49-F238E27FC236}">
                <a16:creationId xmlns:a16="http://schemas.microsoft.com/office/drawing/2014/main" id="{B6E20B32-51D8-4F67-8AE8-D53CD1C06B6C}"/>
              </a:ext>
            </a:extLst>
          </p:cNvPr>
          <p:cNvSpPr>
            <a:spLocks noGrp="1"/>
          </p:cNvSpPr>
          <p:nvPr>
            <p:ph type="sldNum" sz="quarter" idx="18"/>
          </p:nvPr>
        </p:nvSpPr>
        <p:spPr>
          <a:xfrm>
            <a:off x="9084325" y="6356350"/>
            <a:ext cx="2743200" cy="365125"/>
          </a:xfrm>
          <a:prstGeom prst="rect">
            <a:avLst/>
          </a:prstGeom>
        </p:spPr>
        <p:txBody>
          <a:bodyPr/>
          <a:lstStyle/>
          <a:p>
            <a:r>
              <a:rPr lang="en-AU" dirty="0"/>
              <a:t>1.7-</a:t>
            </a:r>
            <a:fld id="{1BEC72DD-567A-4D17-8F01-35BE27719768}" type="slidenum">
              <a:rPr lang="en-AU" smtClean="0"/>
              <a:pPr/>
              <a:t>‹Nr.›</a:t>
            </a:fld>
            <a:endParaRPr lang="en-AU" dirty="0"/>
          </a:p>
        </p:txBody>
      </p:sp>
    </p:spTree>
    <p:extLst>
      <p:ext uri="{BB962C8B-B14F-4D97-AF65-F5344CB8AC3E}">
        <p14:creationId xmlns:p14="http://schemas.microsoft.com/office/powerpoint/2010/main" val="505086288"/>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612">
          <p15:clr>
            <a:srgbClr val="FBAE40"/>
          </p15:clr>
        </p15:guide>
        <p15:guide id="4"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_Full screen picture or graphic">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82BCC4B0-0582-8946-8412-C1A553C1BDD9}"/>
              </a:ext>
            </a:extLst>
          </p:cNvPr>
          <p:cNvSpPr>
            <a:spLocks noGrp="1"/>
          </p:cNvSpPr>
          <p:nvPr>
            <p:ph sz="quarter" idx="11"/>
          </p:nvPr>
        </p:nvSpPr>
        <p:spPr>
          <a:xfrm>
            <a:off x="0" y="5708524"/>
            <a:ext cx="5040000" cy="324000"/>
          </a:xfrm>
          <a:prstGeom prst="rect">
            <a:avLst/>
          </a:prstGeom>
          <a:solidFill>
            <a:srgbClr val="646400"/>
          </a:solidFill>
        </p:spPr>
        <p:txBody>
          <a:bodyPr/>
          <a:lstStyle>
            <a:lvl1pPr marL="0" indent="0">
              <a:buFontTx/>
              <a:buNone/>
              <a:defRPr>
                <a:solidFill>
                  <a:srgbClr val="646400"/>
                </a:solidFill>
              </a:defRPr>
            </a:lvl1pPr>
          </a:lstStyle>
          <a:p>
            <a:pPr lvl="0"/>
            <a:r>
              <a:rPr lang="en-US"/>
              <a:t>Edit Master text styles</a:t>
            </a:r>
          </a:p>
        </p:txBody>
      </p:sp>
      <p:sp>
        <p:nvSpPr>
          <p:cNvPr id="6" name="Inhaltsplatzhalter 5">
            <a:extLst>
              <a:ext uri="{FF2B5EF4-FFF2-40B4-BE49-F238E27FC236}">
                <a16:creationId xmlns:a16="http://schemas.microsoft.com/office/drawing/2014/main" id="{EED9BBA4-3672-5B46-B9F1-84CF9791600C}"/>
              </a:ext>
            </a:extLst>
          </p:cNvPr>
          <p:cNvSpPr>
            <a:spLocks noGrp="1"/>
          </p:cNvSpPr>
          <p:nvPr>
            <p:ph sz="quarter" idx="10" hasCustomPrompt="1"/>
          </p:nvPr>
        </p:nvSpPr>
        <p:spPr>
          <a:xfrm>
            <a:off x="254244" y="5743693"/>
            <a:ext cx="4701213" cy="300696"/>
          </a:xfrm>
          <a:prstGeom prst="rect">
            <a:avLst/>
          </a:prstGeom>
        </p:spPr>
        <p:txBody>
          <a:bodyPr/>
          <a:lstStyle>
            <a:lvl1pPr marL="0" indent="0">
              <a:buFontTx/>
              <a:buNone/>
              <a:defRPr sz="1400" baseline="0">
                <a:solidFill>
                  <a:schemeClr val="bg1"/>
                </a:solidFill>
                <a:highlight>
                  <a:srgbClr val="646400"/>
                </a:highlight>
                <a:latin typeface="+mj-lt"/>
              </a:defRPr>
            </a:lvl1pPr>
          </a:lstStyle>
          <a:p>
            <a:r>
              <a:rPr lang="de-DE" dirty="0" err="1"/>
              <a:t>ArialBlack</a:t>
            </a:r>
            <a:r>
              <a:rPr lang="de-DE" dirty="0"/>
              <a:t>, 14px, </a:t>
            </a:r>
            <a:r>
              <a:rPr lang="de-DE" dirty="0" err="1"/>
              <a:t>white</a:t>
            </a:r>
            <a:r>
              <a:rPr lang="de-DE" dirty="0"/>
              <a:t> </a:t>
            </a:r>
            <a:endParaRPr lang="en-GB" dirty="0"/>
          </a:p>
        </p:txBody>
      </p:sp>
      <p:sp>
        <p:nvSpPr>
          <p:cNvPr id="3" name="Slide Number Placeholder 2">
            <a:extLst>
              <a:ext uri="{FF2B5EF4-FFF2-40B4-BE49-F238E27FC236}">
                <a16:creationId xmlns:a16="http://schemas.microsoft.com/office/drawing/2014/main" id="{97765E1B-83D8-4472-A9DD-2607FF8087A4}"/>
              </a:ext>
            </a:extLst>
          </p:cNvPr>
          <p:cNvSpPr>
            <a:spLocks noGrp="1"/>
          </p:cNvSpPr>
          <p:nvPr>
            <p:ph type="sldNum" sz="quarter" idx="12"/>
          </p:nvPr>
        </p:nvSpPr>
        <p:spPr>
          <a:xfrm>
            <a:off x="9084325" y="6356350"/>
            <a:ext cx="2743200" cy="365125"/>
          </a:xfrm>
          <a:prstGeom prst="rect">
            <a:avLst/>
          </a:prstGeom>
        </p:spPr>
        <p:txBody>
          <a:bodyPr/>
          <a:lstStyle/>
          <a:p>
            <a:r>
              <a:rPr lang="en-AU" dirty="0"/>
              <a:t>1.7-</a:t>
            </a:r>
            <a:fld id="{1BEC72DD-567A-4D17-8F01-35BE27719768}" type="slidenum">
              <a:rPr lang="en-AU" smtClean="0"/>
              <a:pPr/>
              <a:t>‹Nr.›</a:t>
            </a:fld>
            <a:endParaRPr lang="en-AU" dirty="0"/>
          </a:p>
        </p:txBody>
      </p:sp>
    </p:spTree>
    <p:extLst>
      <p:ext uri="{BB962C8B-B14F-4D97-AF65-F5344CB8AC3E}">
        <p14:creationId xmlns:p14="http://schemas.microsoft.com/office/powerpoint/2010/main" val="2322126403"/>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Full screen picture or graphic">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ADD8E3-ED4D-46C2-AB78-5FA0CE9FBC2E}"/>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646400"/>
                </a:solidFill>
                <a:latin typeface="+mn-lt"/>
              </a:defRPr>
            </a:lvl1pPr>
          </a:lstStyle>
          <a:p>
            <a:r>
              <a:rPr lang="en-GB" noProof="0" dirty="0"/>
              <a:t>Quiz </a:t>
            </a:r>
          </a:p>
        </p:txBody>
      </p:sp>
      <p:cxnSp>
        <p:nvCxnSpPr>
          <p:cNvPr id="3" name="Gerade Verbindung 6">
            <a:extLst>
              <a:ext uri="{FF2B5EF4-FFF2-40B4-BE49-F238E27FC236}">
                <a16:creationId xmlns:a16="http://schemas.microsoft.com/office/drawing/2014/main" id="{5A332ACD-127F-4958-9168-BA2F4C37B161}"/>
              </a:ext>
            </a:extLst>
          </p:cNvPr>
          <p:cNvCxnSpPr>
            <a:cxnSpLocks/>
          </p:cNvCxnSpPr>
          <p:nvPr userDrawn="1"/>
        </p:nvCxnSpPr>
        <p:spPr>
          <a:xfrm>
            <a:off x="359347" y="836659"/>
            <a:ext cx="11516127" cy="0"/>
          </a:xfrm>
          <a:prstGeom prst="line">
            <a:avLst/>
          </a:prstGeom>
          <a:noFill/>
          <a:ln w="44450" cap="rnd">
            <a:solidFill>
              <a:srgbClr val="646400"/>
            </a:solidFill>
            <a:prstDash val="sysDot"/>
            <a:round/>
          </a:ln>
          <a:effectLst/>
          <a:sp3d/>
        </p:spPr>
        <p:style>
          <a:lnRef idx="0">
            <a:scrgbClr r="0" g="0" b="0"/>
          </a:lnRef>
          <a:fillRef idx="0">
            <a:scrgbClr r="0" g="0" b="0"/>
          </a:fillRef>
          <a:effectRef idx="0">
            <a:scrgbClr r="0" g="0" b="0"/>
          </a:effectRef>
          <a:fontRef idx="none"/>
        </p:style>
      </p:cxnSp>
      <p:sp>
        <p:nvSpPr>
          <p:cNvPr id="12" name="Oval 11">
            <a:extLst>
              <a:ext uri="{FF2B5EF4-FFF2-40B4-BE49-F238E27FC236}">
                <a16:creationId xmlns:a16="http://schemas.microsoft.com/office/drawing/2014/main" id="{D827F5FE-CBD6-4DE3-AE4A-ECE0519C4DDF}"/>
              </a:ext>
            </a:extLst>
          </p:cNvPr>
          <p:cNvSpPr/>
          <p:nvPr userDrawn="1"/>
        </p:nvSpPr>
        <p:spPr>
          <a:xfrm>
            <a:off x="359347" y="1469526"/>
            <a:ext cx="3107753" cy="159227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a:ea typeface="+mn-ea"/>
              <a:cs typeface="+mn-cs"/>
            </a:endParaRPr>
          </a:p>
        </p:txBody>
      </p:sp>
      <p:sp>
        <p:nvSpPr>
          <p:cNvPr id="13" name="Inhaltsplatzhalter 3">
            <a:extLst>
              <a:ext uri="{FF2B5EF4-FFF2-40B4-BE49-F238E27FC236}">
                <a16:creationId xmlns:a16="http://schemas.microsoft.com/office/drawing/2014/main" id="{6EC6120E-CB0E-4DCB-A5BE-D7F3E7FDB8C2}"/>
              </a:ext>
            </a:extLst>
          </p:cNvPr>
          <p:cNvSpPr>
            <a:spLocks noGrp="1"/>
          </p:cNvSpPr>
          <p:nvPr>
            <p:ph sz="quarter" idx="13" hasCustomPrompt="1"/>
          </p:nvPr>
        </p:nvSpPr>
        <p:spPr>
          <a:xfrm>
            <a:off x="743924" y="2323086"/>
            <a:ext cx="2437669" cy="459318"/>
          </a:xfrm>
          <a:prstGeom prst="rect">
            <a:avLst/>
          </a:prstGeom>
        </p:spPr>
        <p:txBody>
          <a:bodyPr/>
          <a:lstStyle>
            <a:lvl1pPr marL="0" indent="0" algn="ctr">
              <a:buNone/>
              <a:defRPr sz="3200">
                <a:solidFill>
                  <a:schemeClr val="bg1"/>
                </a:solidFill>
              </a:defRPr>
            </a:lvl1pPr>
          </a:lstStyle>
          <a:p>
            <a:r>
              <a:rPr lang="en-GB" dirty="0"/>
              <a:t>Quiz</a:t>
            </a:r>
            <a:endParaRPr lang="en-GB" sz="1600" b="1" dirty="0">
              <a:solidFill>
                <a:srgbClr val="646400"/>
              </a:solidFill>
              <a:latin typeface="+mj-lt"/>
            </a:endParaRPr>
          </a:p>
        </p:txBody>
      </p:sp>
      <p:sp>
        <p:nvSpPr>
          <p:cNvPr id="9" name="Textfeld 7">
            <a:extLst>
              <a:ext uri="{FF2B5EF4-FFF2-40B4-BE49-F238E27FC236}">
                <a16:creationId xmlns:a16="http://schemas.microsoft.com/office/drawing/2014/main" id="{17A19776-3187-46B1-B37D-D651A351520F}"/>
              </a:ext>
            </a:extLst>
          </p:cNvPr>
          <p:cNvSpPr txBox="1"/>
          <p:nvPr userDrawn="1"/>
        </p:nvSpPr>
        <p:spPr>
          <a:xfrm rot="18600288">
            <a:off x="856308" y="1627114"/>
            <a:ext cx="7084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a:t>
            </a:r>
          </a:p>
        </p:txBody>
      </p:sp>
      <p:sp>
        <p:nvSpPr>
          <p:cNvPr id="10" name="Textfeld 7">
            <a:extLst>
              <a:ext uri="{FF2B5EF4-FFF2-40B4-BE49-F238E27FC236}">
                <a16:creationId xmlns:a16="http://schemas.microsoft.com/office/drawing/2014/main" id="{3FE8EC3F-35E8-4901-A466-50031152D913}"/>
              </a:ext>
            </a:extLst>
          </p:cNvPr>
          <p:cNvSpPr txBox="1"/>
          <p:nvPr userDrawn="1"/>
        </p:nvSpPr>
        <p:spPr>
          <a:xfrm rot="2409520">
            <a:off x="2414440" y="1619558"/>
            <a:ext cx="7084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a:t>
            </a:r>
          </a:p>
        </p:txBody>
      </p:sp>
      <p:sp>
        <p:nvSpPr>
          <p:cNvPr id="11" name="Textfeld 7">
            <a:extLst>
              <a:ext uri="{FF2B5EF4-FFF2-40B4-BE49-F238E27FC236}">
                <a16:creationId xmlns:a16="http://schemas.microsoft.com/office/drawing/2014/main" id="{DF31346B-EFA5-41CC-BD7B-12C2745D6068}"/>
              </a:ext>
            </a:extLst>
          </p:cNvPr>
          <p:cNvSpPr txBox="1"/>
          <p:nvPr userDrawn="1"/>
        </p:nvSpPr>
        <p:spPr>
          <a:xfrm>
            <a:off x="1609252" y="1545119"/>
            <a:ext cx="7084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a:t>
            </a:r>
          </a:p>
        </p:txBody>
      </p:sp>
      <p:pic>
        <p:nvPicPr>
          <p:cNvPr id="14" name="Picture 13">
            <a:extLst>
              <a:ext uri="{FF2B5EF4-FFF2-40B4-BE49-F238E27FC236}">
                <a16:creationId xmlns:a16="http://schemas.microsoft.com/office/drawing/2014/main" id="{A61A896F-6876-4BD6-8C13-DF0FEC9933E4}"/>
              </a:ext>
            </a:extLst>
          </p:cNvPr>
          <p:cNvPicPr>
            <a:picLocks noChangeAspect="1"/>
          </p:cNvPicPr>
          <p:nvPr userDrawn="1"/>
        </p:nvPicPr>
        <p:blipFill>
          <a:blip r:embed="rId2"/>
          <a:stretch>
            <a:fillRect/>
          </a:stretch>
        </p:blipFill>
        <p:spPr>
          <a:xfrm>
            <a:off x="1372208" y="5470525"/>
            <a:ext cx="590550" cy="885825"/>
          </a:xfrm>
          <a:prstGeom prst="rect">
            <a:avLst/>
          </a:prstGeom>
        </p:spPr>
      </p:pic>
      <p:sp>
        <p:nvSpPr>
          <p:cNvPr id="15" name="Content Placeholder 13">
            <a:extLst>
              <a:ext uri="{FF2B5EF4-FFF2-40B4-BE49-F238E27FC236}">
                <a16:creationId xmlns:a16="http://schemas.microsoft.com/office/drawing/2014/main" id="{0F7B6AC3-CDF1-4AA2-89F4-C7CB312D7F11}"/>
              </a:ext>
            </a:extLst>
          </p:cNvPr>
          <p:cNvSpPr>
            <a:spLocks noGrp="1"/>
          </p:cNvSpPr>
          <p:nvPr>
            <p:ph sz="quarter" idx="15" hasCustomPrompt="1"/>
          </p:nvPr>
        </p:nvSpPr>
        <p:spPr>
          <a:xfrm>
            <a:off x="358775" y="5780088"/>
            <a:ext cx="938213" cy="395287"/>
          </a:xfrm>
          <a:prstGeom prst="rect">
            <a:avLst/>
          </a:prstGeom>
        </p:spPr>
        <p:txBody>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X mins</a:t>
            </a:r>
            <a:endParaRPr lang="en-AU" dirty="0"/>
          </a:p>
        </p:txBody>
      </p:sp>
      <p:sp>
        <p:nvSpPr>
          <p:cNvPr id="7" name="Slide Number Placeholder 6">
            <a:extLst>
              <a:ext uri="{FF2B5EF4-FFF2-40B4-BE49-F238E27FC236}">
                <a16:creationId xmlns:a16="http://schemas.microsoft.com/office/drawing/2014/main" id="{4DC035D1-B6F1-426A-9C3F-A3248664F252}"/>
              </a:ext>
            </a:extLst>
          </p:cNvPr>
          <p:cNvSpPr>
            <a:spLocks noGrp="1"/>
          </p:cNvSpPr>
          <p:nvPr>
            <p:ph type="sldNum" sz="quarter" idx="16"/>
          </p:nvPr>
        </p:nvSpPr>
        <p:spPr>
          <a:xfrm>
            <a:off x="9084325" y="6356350"/>
            <a:ext cx="2743200" cy="365125"/>
          </a:xfrm>
          <a:prstGeom prst="rect">
            <a:avLst/>
          </a:prstGeom>
        </p:spPr>
        <p:txBody>
          <a:bodyPr/>
          <a:lstStyle/>
          <a:p>
            <a:r>
              <a:rPr lang="en-AU" dirty="0"/>
              <a:t>1.7-</a:t>
            </a:r>
            <a:fld id="{1BEC72DD-567A-4D17-8F01-35BE27719768}" type="slidenum">
              <a:rPr lang="en-AU" smtClean="0"/>
              <a:pPr/>
              <a:t>‹Nr.›</a:t>
            </a:fld>
            <a:endParaRPr lang="en-AU" dirty="0"/>
          </a:p>
        </p:txBody>
      </p:sp>
    </p:spTree>
    <p:extLst>
      <p:ext uri="{BB962C8B-B14F-4D97-AF65-F5344CB8AC3E}">
        <p14:creationId xmlns:p14="http://schemas.microsoft.com/office/powerpoint/2010/main" val="1827886090"/>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mpty slide with title">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F254F4B0-2110-E746-9EDB-39C08A146C3F}"/>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1" i="0" baseline="0">
                <a:solidFill>
                  <a:schemeClr val="tx1"/>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spTree>
    <p:extLst>
      <p:ext uri="{BB962C8B-B14F-4D97-AF65-F5344CB8AC3E}">
        <p14:creationId xmlns:p14="http://schemas.microsoft.com/office/powerpoint/2010/main" val="947006542"/>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89">
          <p15:clr>
            <a:srgbClr val="FBAE40"/>
          </p15:clr>
        </p15:guide>
        <p15:guide id="4"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8011" y="57150"/>
            <a:ext cx="9640390" cy="1143000"/>
          </a:xfrm>
          <a:prstGeom prst="rect">
            <a:avLst/>
          </a:prstGeom>
        </p:spPr>
        <p:txBody>
          <a:bodyPr lIns="91418" tIns="45709" rIns="91418" bIns="45709" anchor="ctr"/>
          <a:lstStyle>
            <a:lvl1pPr algn="l" defTabSz="510068" rtl="0" eaLnBrk="0" fontAlgn="base" hangingPunct="0">
              <a:spcBef>
                <a:spcPct val="0"/>
              </a:spcBef>
              <a:spcAft>
                <a:spcPts val="1343"/>
              </a:spcAft>
              <a:defRPr lang="en-US" sz="3200" b="1" i="0" kern="0" spc="0" baseline="0" dirty="0">
                <a:solidFill>
                  <a:srgbClr val="006666"/>
                </a:solidFill>
                <a:latin typeface="Arial" panose="020B0604020202020204" pitchFamily="34" charset="0"/>
                <a:ea typeface="ＭＳ Ｐゴシック"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08000" y="1524001"/>
            <a:ext cx="11074400" cy="4572000"/>
          </a:xfrm>
          <a:prstGeom prst="rect">
            <a:avLst/>
          </a:prstGeom>
        </p:spPr>
        <p:txBody>
          <a:bodyPr lIns="91418" tIns="45709" rIns="91418" bIns="45709"/>
          <a:lstStyle>
            <a:lvl1pPr marL="342825" indent="-342825">
              <a:buClr>
                <a:srgbClr val="006666"/>
              </a:buClr>
              <a:buFont typeface="Wingdings" pitchFamily="2" charset="2"/>
              <a:buChar char="§"/>
              <a:defRPr sz="2400">
                <a:solidFill>
                  <a:schemeClr val="tx2"/>
                </a:solidFill>
              </a:defRPr>
            </a:lvl1pPr>
            <a:lvl2pPr marL="712788" indent="-350838">
              <a:buClr>
                <a:srgbClr val="006666"/>
              </a:buClr>
              <a:buSzPct val="100000"/>
              <a:buFont typeface="Arial" panose="020B0604020202020204" pitchFamily="34" charset="0"/>
              <a:buChar char="−"/>
              <a:defRPr sz="2200">
                <a:solidFill>
                  <a:srgbClr val="006666"/>
                </a:solidFill>
              </a:defRPr>
            </a:lvl2pPr>
          </a:lstStyle>
          <a:p>
            <a:pPr lvl="0"/>
            <a:r>
              <a:rPr lang="en-US" dirty="0"/>
              <a:t>Click to edit Master text styles</a:t>
            </a:r>
          </a:p>
          <a:p>
            <a:pPr lvl="1"/>
            <a:r>
              <a:rPr lang="en-US" dirty="0"/>
              <a:t>Second level</a:t>
            </a:r>
          </a:p>
        </p:txBody>
      </p:sp>
      <p:sp>
        <p:nvSpPr>
          <p:cNvPr id="4" name="Rectangle 6">
            <a:extLst>
              <a:ext uri="{FF2B5EF4-FFF2-40B4-BE49-F238E27FC236}">
                <a16:creationId xmlns:a16="http://schemas.microsoft.com/office/drawing/2014/main" id="{C8B4844A-5A41-43E4-ACC2-AEDF79CE771F}"/>
              </a:ext>
            </a:extLst>
          </p:cNvPr>
          <p:cNvSpPr>
            <a:spLocks noGrp="1" noChangeArrowheads="1"/>
          </p:cNvSpPr>
          <p:nvPr>
            <p:ph type="sldNum" sz="quarter" idx="4"/>
          </p:nvPr>
        </p:nvSpPr>
        <p:spPr bwMode="auto">
          <a:xfrm>
            <a:off x="11388451" y="350604"/>
            <a:ext cx="383116" cy="26905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36000" rIns="0" bIns="0" numCol="1" anchor="t" anchorCtr="0" compatLnSpc="1">
            <a:prstTxWarp prst="textNoShape">
              <a:avLst/>
            </a:prstTxWarp>
          </a:bodyPr>
          <a:lstStyle>
            <a:lvl1pPr algn="ctr">
              <a:defRPr sz="1200" b="1" smtClean="0">
                <a:solidFill>
                  <a:schemeClr val="bg1"/>
                </a:solidFill>
                <a:latin typeface="Arial"/>
                <a:cs typeface="Arial"/>
              </a:defRPr>
            </a:lvl1pPr>
          </a:lstStyle>
          <a:p>
            <a:pPr>
              <a:defRPr/>
            </a:pPr>
            <a:fld id="{90020423-3657-4A66-9E08-2DF962D9A18F}" type="slidenum">
              <a:rPr lang="en-US" smtClean="0"/>
              <a:pPr>
                <a:defRPr/>
              </a:pPr>
              <a:t>‹Nr.›</a:t>
            </a:fld>
            <a:endParaRPr lang="en-US" dirty="0"/>
          </a:p>
        </p:txBody>
      </p:sp>
    </p:spTree>
    <p:extLst>
      <p:ext uri="{BB962C8B-B14F-4D97-AF65-F5344CB8AC3E}">
        <p14:creationId xmlns:p14="http://schemas.microsoft.com/office/powerpoint/2010/main" val="1505375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11" name="Inhaltsplatzhalter 13">
            <a:extLst>
              <a:ext uri="{FF2B5EF4-FFF2-40B4-BE49-F238E27FC236}">
                <a16:creationId xmlns:a16="http://schemas.microsoft.com/office/drawing/2014/main" id="{DA13839A-DCA4-4B41-A0DD-8D96067BB821}"/>
              </a:ext>
            </a:extLst>
          </p:cNvPr>
          <p:cNvSpPr>
            <a:spLocks noGrp="1"/>
          </p:cNvSpPr>
          <p:nvPr>
            <p:ph sz="quarter" idx="11"/>
          </p:nvPr>
        </p:nvSpPr>
        <p:spPr>
          <a:xfrm>
            <a:off x="371474" y="1373971"/>
            <a:ext cx="5400000" cy="433885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en-US"/>
              <a:t>Edit Master text styles</a:t>
            </a:r>
          </a:p>
        </p:txBody>
      </p:sp>
      <p:sp>
        <p:nvSpPr>
          <p:cNvPr id="12" name="Inhaltsplatzhalter 13">
            <a:extLst>
              <a:ext uri="{FF2B5EF4-FFF2-40B4-BE49-F238E27FC236}">
                <a16:creationId xmlns:a16="http://schemas.microsoft.com/office/drawing/2014/main" id="{C5A7751D-87DC-F246-906A-16FBCB4526A6}"/>
              </a:ext>
            </a:extLst>
          </p:cNvPr>
          <p:cNvSpPr>
            <a:spLocks noGrp="1"/>
          </p:cNvSpPr>
          <p:nvPr>
            <p:ph sz="quarter" idx="16" hasCustomPrompt="1"/>
          </p:nvPr>
        </p:nvSpPr>
        <p:spPr>
          <a:xfrm rot="16200000">
            <a:off x="5193323" y="4920509"/>
            <a:ext cx="1346689" cy="280391"/>
          </a:xfrm>
          <a:prstGeom prst="rect">
            <a:avLst/>
          </a:prstGeom>
        </p:spPr>
        <p:txBody>
          <a:bodyPr tIns="0" anchor="t"/>
          <a:lstStyle>
            <a:lvl1pPr marL="0" indent="0">
              <a:lnSpc>
                <a:spcPts val="2160"/>
              </a:lnSpc>
              <a:spcBef>
                <a:spcPts val="0"/>
              </a:spcBef>
              <a:spcAft>
                <a:spcPts val="600"/>
              </a:spcAft>
              <a:buFont typeface="Symbol" pitchFamily="2" charset="2"/>
              <a:buNone/>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14" name="Inhaltsplatzhalter 13">
            <a:extLst>
              <a:ext uri="{FF2B5EF4-FFF2-40B4-BE49-F238E27FC236}">
                <a16:creationId xmlns:a16="http://schemas.microsoft.com/office/drawing/2014/main" id="{B44B98B4-3CA9-5145-AD88-3B39EF03965E}"/>
              </a:ext>
            </a:extLst>
          </p:cNvPr>
          <p:cNvSpPr>
            <a:spLocks noGrp="1"/>
          </p:cNvSpPr>
          <p:nvPr>
            <p:ph sz="quarter" idx="17" hasCustomPrompt="1"/>
          </p:nvPr>
        </p:nvSpPr>
        <p:spPr>
          <a:xfrm>
            <a:off x="371475" y="5688000"/>
            <a:ext cx="5107384" cy="311150"/>
          </a:xfrm>
          <a:prstGeom prst="rect">
            <a:avLst/>
          </a:prstGeom>
        </p:spPr>
        <p:txBody>
          <a:bodyPr lIns="0" tIns="0"/>
          <a:lstStyle>
            <a:lvl1pPr marL="0" indent="0">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
        <p:nvSpPr>
          <p:cNvPr id="16" name="Inhaltsplatzhalter 13">
            <a:extLst>
              <a:ext uri="{FF2B5EF4-FFF2-40B4-BE49-F238E27FC236}">
                <a16:creationId xmlns:a16="http://schemas.microsoft.com/office/drawing/2014/main" id="{96EFA1DC-32B4-5C4B-BD9A-A53F54783FF0}"/>
              </a:ext>
            </a:extLst>
          </p:cNvPr>
          <p:cNvSpPr>
            <a:spLocks noGrp="1"/>
          </p:cNvSpPr>
          <p:nvPr>
            <p:ph sz="quarter" idx="18"/>
          </p:nvPr>
        </p:nvSpPr>
        <p:spPr>
          <a:xfrm>
            <a:off x="6217841" y="1395199"/>
            <a:ext cx="5400000" cy="433885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en-US"/>
              <a:t>Edit Master text styles</a:t>
            </a:r>
          </a:p>
        </p:txBody>
      </p:sp>
      <p:sp>
        <p:nvSpPr>
          <p:cNvPr id="23" name="Inhaltsplatzhalter 13">
            <a:extLst>
              <a:ext uri="{FF2B5EF4-FFF2-40B4-BE49-F238E27FC236}">
                <a16:creationId xmlns:a16="http://schemas.microsoft.com/office/drawing/2014/main" id="{B764F275-6BF5-D644-9795-041E930F3D79}"/>
              </a:ext>
            </a:extLst>
          </p:cNvPr>
          <p:cNvSpPr>
            <a:spLocks noGrp="1"/>
          </p:cNvSpPr>
          <p:nvPr>
            <p:ph sz="quarter" idx="15" hasCustomPrompt="1"/>
          </p:nvPr>
        </p:nvSpPr>
        <p:spPr>
          <a:xfrm rot="16200000">
            <a:off x="11066318" y="4941737"/>
            <a:ext cx="1346689" cy="280391"/>
          </a:xfrm>
          <a:prstGeom prst="rect">
            <a:avLst/>
          </a:prstGeom>
        </p:spPr>
        <p:txBody>
          <a:bodyPr tIns="0"/>
          <a:lstStyle>
            <a:lvl1pPr marL="0" marR="0" indent="0" algn="l" defTabSz="914400" rtl="0" eaLnBrk="1" fontAlgn="auto" latinLnBrk="0" hangingPunct="1">
              <a:lnSpc>
                <a:spcPts val="2160"/>
              </a:lnSpc>
              <a:spcBef>
                <a:spcPts val="0"/>
              </a:spcBef>
              <a:spcAft>
                <a:spcPts val="600"/>
              </a:spcAft>
              <a:buClrTx/>
              <a:buSzTx/>
              <a:buFont typeface="Symbol" pitchFamily="2" charset="2"/>
              <a:buNone/>
              <a:tabLst/>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24" name="Inhaltsplatzhalter 13">
            <a:extLst>
              <a:ext uri="{FF2B5EF4-FFF2-40B4-BE49-F238E27FC236}">
                <a16:creationId xmlns:a16="http://schemas.microsoft.com/office/drawing/2014/main" id="{9B6508C7-9813-E94B-BFA2-C176AB368E84}"/>
              </a:ext>
            </a:extLst>
          </p:cNvPr>
          <p:cNvSpPr>
            <a:spLocks noGrp="1"/>
          </p:cNvSpPr>
          <p:nvPr>
            <p:ph sz="quarter" idx="19" hasCustomPrompt="1"/>
          </p:nvPr>
        </p:nvSpPr>
        <p:spPr>
          <a:xfrm>
            <a:off x="6254476" y="5688000"/>
            <a:ext cx="5007250" cy="311150"/>
          </a:xfrm>
          <a:prstGeom prst="rect">
            <a:avLst/>
          </a:prstGeom>
        </p:spPr>
        <p:txBody>
          <a:bodyPr lIns="0" tIns="0" rIns="0"/>
          <a:lstStyle>
            <a:lvl1pPr marL="0" indent="0">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
        <p:nvSpPr>
          <p:cNvPr id="25" name="Titel 1">
            <a:extLst>
              <a:ext uri="{FF2B5EF4-FFF2-40B4-BE49-F238E27FC236}">
                <a16:creationId xmlns:a16="http://schemas.microsoft.com/office/drawing/2014/main" id="{01D1B3F6-5701-294F-9678-91F93645CC4B}"/>
              </a:ext>
            </a:extLst>
          </p:cNvPr>
          <p:cNvSpPr>
            <a:spLocks noGrp="1"/>
          </p:cNvSpPr>
          <p:nvPr>
            <p:ph type="title" hasCustomPrompt="1"/>
          </p:nvPr>
        </p:nvSpPr>
        <p:spPr>
          <a:xfrm>
            <a:off x="359347" y="320400"/>
            <a:ext cx="9648199" cy="543658"/>
          </a:xfrm>
          <a:prstGeom prst="rect">
            <a:avLst/>
          </a:prstGeom>
        </p:spPr>
        <p:txBody>
          <a:bodyPr lIns="0" anchor="b"/>
          <a:lstStyle>
            <a:lvl1pPr>
              <a:lnSpc>
                <a:spcPts val="3400"/>
              </a:lnSpc>
              <a:defRPr sz="3000" b="1" i="0" baseline="0">
                <a:solidFill>
                  <a:schemeClr val="tx1"/>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spTree>
    <p:extLst>
      <p:ext uri="{BB962C8B-B14F-4D97-AF65-F5344CB8AC3E}">
        <p14:creationId xmlns:p14="http://schemas.microsoft.com/office/powerpoint/2010/main" val="1373318459"/>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566">
          <p15:clr>
            <a:srgbClr val="FBAE40"/>
          </p15:clr>
        </p15:guide>
        <p15:guide id="4" pos="3840">
          <p15:clr>
            <a:srgbClr val="FBAE40"/>
          </p15:clr>
        </p15:guide>
        <p15:guide id="5" pos="3749">
          <p15:clr>
            <a:srgbClr val="FBAE40"/>
          </p15:clr>
        </p15:guide>
        <p15:guide id="6" pos="39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mp; Bullets ">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4CFB8517-BA56-BB47-A46C-90B44AF7AB64}"/>
              </a:ext>
            </a:extLst>
          </p:cNvPr>
          <p:cNvSpPr>
            <a:spLocks noGrp="1"/>
          </p:cNvSpPr>
          <p:nvPr>
            <p:ph type="title" hasCustomPrompt="1"/>
          </p:nvPr>
        </p:nvSpPr>
        <p:spPr>
          <a:xfrm>
            <a:off x="359347" y="320555"/>
            <a:ext cx="9648199" cy="543658"/>
          </a:xfrm>
          <a:prstGeom prst="rect">
            <a:avLst/>
          </a:prstGeom>
        </p:spPr>
        <p:txBody>
          <a:bodyPr lIns="0" anchor="b"/>
          <a:lstStyle>
            <a:lvl1pPr>
              <a:lnSpc>
                <a:spcPts val="3400"/>
              </a:lnSpc>
              <a:defRPr sz="3000" b="1" baseline="0">
                <a:solidFill>
                  <a:srgbClr val="000000"/>
                </a:solidFill>
                <a:latin typeface="+mn-lt"/>
              </a:defRPr>
            </a:lvl1pPr>
          </a:lstStyle>
          <a:p>
            <a:r>
              <a:rPr lang="en-GB" noProof="0" dirty="0"/>
              <a:t>Title (olive, </a:t>
            </a:r>
            <a:r>
              <a:rPr lang="en-GB" noProof="0" dirty="0" err="1"/>
              <a:t>arial</a:t>
            </a:r>
            <a:r>
              <a:rPr lang="en-GB" noProof="0" dirty="0"/>
              <a:t>, 30 </a:t>
            </a:r>
            <a:r>
              <a:rPr lang="en-GB" noProof="0" dirty="0" err="1"/>
              <a:t>px</a:t>
            </a:r>
            <a:r>
              <a:rPr lang="en-GB" noProof="0" dirty="0"/>
              <a:t>, only 1 line)</a:t>
            </a:r>
          </a:p>
        </p:txBody>
      </p:sp>
      <p:sp>
        <p:nvSpPr>
          <p:cNvPr id="12" name="Inhaltsplatzhalter 13">
            <a:extLst>
              <a:ext uri="{FF2B5EF4-FFF2-40B4-BE49-F238E27FC236}">
                <a16:creationId xmlns:a16="http://schemas.microsoft.com/office/drawing/2014/main" id="{53085043-6DC1-E746-9797-06B8F8E7A162}"/>
              </a:ext>
            </a:extLst>
          </p:cNvPr>
          <p:cNvSpPr>
            <a:spLocks noGrp="1"/>
          </p:cNvSpPr>
          <p:nvPr>
            <p:ph sz="quarter" idx="10" hasCustomPrompt="1"/>
          </p:nvPr>
        </p:nvSpPr>
        <p:spPr>
          <a:xfrm>
            <a:off x="6638924" y="1370779"/>
            <a:ext cx="5167113" cy="4357410"/>
          </a:xfrm>
          <a:prstGeom prst="rect">
            <a:avLst/>
          </a:prstGeom>
        </p:spPr>
        <p:txBody>
          <a:bodyPr/>
          <a:lstStyle>
            <a:lvl1pPr marL="457200" indent="-457200">
              <a:lnSpc>
                <a:spcPct val="100000"/>
              </a:lnSpc>
              <a:spcBef>
                <a:spcPts val="0"/>
              </a:spcBef>
              <a:spcAft>
                <a:spcPts val="600"/>
              </a:spcAft>
              <a:buFont typeface="Symbol" pitchFamily="2" charset="2"/>
              <a:buChar char="-"/>
              <a:defRPr sz="2400" b="1"/>
            </a:lvl1pPr>
            <a:lvl2pPr marL="685800" indent="-228600">
              <a:lnSpc>
                <a:spcPct val="100000"/>
              </a:lnSpc>
              <a:spcBef>
                <a:spcPts val="0"/>
              </a:spcBef>
              <a:spcAft>
                <a:spcPts val="600"/>
              </a:spcAft>
              <a:buFont typeface="Symbol" pitchFamily="2" charset="2"/>
              <a:buChar char="-"/>
              <a:defRPr sz="2000" baseline="0"/>
            </a:lvl2pPr>
          </a:lstStyle>
          <a:p>
            <a:r>
              <a:rPr lang="en-GB" noProof="0" dirty="0"/>
              <a:t>Level 1 (bold, 24px)</a:t>
            </a:r>
          </a:p>
          <a:p>
            <a:pPr lvl="1"/>
            <a:r>
              <a:rPr lang="en-GB" noProof="0" dirty="0"/>
              <a:t>Level 2 (</a:t>
            </a:r>
            <a:r>
              <a:rPr lang="en-GB" noProof="0" dirty="0" err="1"/>
              <a:t>unbold</a:t>
            </a:r>
            <a:r>
              <a:rPr lang="en-GB" noProof="0" dirty="0"/>
              <a:t>, 20 </a:t>
            </a:r>
            <a:r>
              <a:rPr lang="en-GB" noProof="0" dirty="0" err="1"/>
              <a:t>px</a:t>
            </a:r>
            <a:r>
              <a:rPr lang="en-GB" noProof="0" dirty="0"/>
              <a:t>)</a:t>
            </a:r>
          </a:p>
          <a:p>
            <a:pPr lvl="1"/>
            <a:r>
              <a:rPr lang="en-GB" noProof="0" dirty="0"/>
              <a:t>…. </a:t>
            </a:r>
          </a:p>
          <a:p>
            <a:pPr lvl="1"/>
            <a:endParaRPr lang="en-GB" noProof="0" dirty="0"/>
          </a:p>
          <a:p>
            <a:r>
              <a:rPr lang="en-GB" noProof="0" dirty="0"/>
              <a:t>…</a:t>
            </a:r>
          </a:p>
          <a:p>
            <a:pPr lvl="1"/>
            <a:r>
              <a:rPr lang="en-GB" noProof="0" dirty="0"/>
              <a:t>…</a:t>
            </a:r>
          </a:p>
          <a:p>
            <a:pPr lvl="1"/>
            <a:endParaRPr lang="en-GB" noProof="0" dirty="0"/>
          </a:p>
          <a:p>
            <a:endParaRPr lang="en-GB" noProof="0" dirty="0"/>
          </a:p>
        </p:txBody>
      </p:sp>
      <p:sp>
        <p:nvSpPr>
          <p:cNvPr id="22" name="Inhaltsplatzhalter 13">
            <a:extLst>
              <a:ext uri="{FF2B5EF4-FFF2-40B4-BE49-F238E27FC236}">
                <a16:creationId xmlns:a16="http://schemas.microsoft.com/office/drawing/2014/main" id="{1750C86C-B7B0-6946-8DF3-616B5EA21094}"/>
              </a:ext>
            </a:extLst>
          </p:cNvPr>
          <p:cNvSpPr>
            <a:spLocks noGrp="1"/>
          </p:cNvSpPr>
          <p:nvPr>
            <p:ph sz="quarter" idx="11"/>
          </p:nvPr>
        </p:nvSpPr>
        <p:spPr>
          <a:xfrm>
            <a:off x="371474" y="1373971"/>
            <a:ext cx="5400000" cy="4338850"/>
          </a:xfrm>
          <a:prstGeom prst="rect">
            <a:avLst/>
          </a:prstGeom>
        </p:spPr>
        <p:txBody>
          <a:bodyPr/>
          <a:lstStyle>
            <a:lvl1pPr marL="0" indent="0">
              <a:lnSpc>
                <a:spcPts val="2160"/>
              </a:lnSpc>
              <a:spcBef>
                <a:spcPts val="0"/>
              </a:spcBef>
              <a:spcAft>
                <a:spcPts val="600"/>
              </a:spcAft>
              <a:buFont typeface="Symbol" pitchFamily="2" charset="2"/>
              <a:buNone/>
              <a:defRPr sz="1800" b="0"/>
            </a:lvl1pPr>
            <a:lvl2pPr marL="685800" indent="-228600">
              <a:buFont typeface="Symbol" pitchFamily="2" charset="2"/>
              <a:buChar char="-"/>
              <a:defRPr sz="2400"/>
            </a:lvl2pPr>
          </a:lstStyle>
          <a:p>
            <a:pPr lvl="0"/>
            <a:r>
              <a:rPr lang="en-US"/>
              <a:t>Edit Master text styles</a:t>
            </a:r>
          </a:p>
        </p:txBody>
      </p:sp>
      <p:sp>
        <p:nvSpPr>
          <p:cNvPr id="23" name="Inhaltsplatzhalter 13">
            <a:extLst>
              <a:ext uri="{FF2B5EF4-FFF2-40B4-BE49-F238E27FC236}">
                <a16:creationId xmlns:a16="http://schemas.microsoft.com/office/drawing/2014/main" id="{DF40FABD-D593-2D4C-84B1-21F057DB6098}"/>
              </a:ext>
            </a:extLst>
          </p:cNvPr>
          <p:cNvSpPr>
            <a:spLocks noGrp="1"/>
          </p:cNvSpPr>
          <p:nvPr>
            <p:ph sz="quarter" idx="16" hasCustomPrompt="1"/>
          </p:nvPr>
        </p:nvSpPr>
        <p:spPr>
          <a:xfrm rot="16200000">
            <a:off x="5193323" y="4920509"/>
            <a:ext cx="1346689" cy="280391"/>
          </a:xfrm>
          <a:prstGeom prst="rect">
            <a:avLst/>
          </a:prstGeom>
        </p:spPr>
        <p:txBody>
          <a:bodyPr tIns="0" anchor="t"/>
          <a:lstStyle>
            <a:lvl1pPr marL="0" indent="0">
              <a:lnSpc>
                <a:spcPts val="2160"/>
              </a:lnSpc>
              <a:spcBef>
                <a:spcPts val="0"/>
              </a:spcBef>
              <a:spcAft>
                <a:spcPts val="600"/>
              </a:spcAft>
              <a:buFont typeface="Symbol" pitchFamily="2" charset="2"/>
              <a:buNone/>
              <a:defRPr sz="1200" b="0" baseline="0"/>
            </a:lvl1pPr>
            <a:lvl2pPr marL="685800" indent="-228600">
              <a:lnSpc>
                <a:spcPts val="2160"/>
              </a:lnSpc>
              <a:spcBef>
                <a:spcPts val="0"/>
              </a:spcBef>
              <a:spcAft>
                <a:spcPts val="600"/>
              </a:spcAft>
              <a:buFont typeface="Symbol" pitchFamily="2" charset="2"/>
              <a:buChar char="-"/>
              <a:defRPr sz="2400" baseline="0"/>
            </a:lvl2pPr>
          </a:lstStyle>
          <a:p>
            <a:r>
              <a:rPr lang="en-GB" noProof="0" dirty="0"/>
              <a:t>© Arial, 12px</a:t>
            </a:r>
          </a:p>
        </p:txBody>
      </p:sp>
      <p:sp>
        <p:nvSpPr>
          <p:cNvPr id="24" name="Inhaltsplatzhalter 13">
            <a:extLst>
              <a:ext uri="{FF2B5EF4-FFF2-40B4-BE49-F238E27FC236}">
                <a16:creationId xmlns:a16="http://schemas.microsoft.com/office/drawing/2014/main" id="{7CFF2132-DBEF-934F-818A-D86E5D9B0328}"/>
              </a:ext>
            </a:extLst>
          </p:cNvPr>
          <p:cNvSpPr>
            <a:spLocks noGrp="1"/>
          </p:cNvSpPr>
          <p:nvPr>
            <p:ph sz="quarter" idx="17" hasCustomPrompt="1"/>
          </p:nvPr>
        </p:nvSpPr>
        <p:spPr>
          <a:xfrm>
            <a:off x="371475" y="5688000"/>
            <a:ext cx="5107384" cy="311150"/>
          </a:xfrm>
          <a:prstGeom prst="rect">
            <a:avLst/>
          </a:prstGeom>
        </p:spPr>
        <p:txBody>
          <a:bodyPr lIns="0" tIns="0"/>
          <a:lstStyle>
            <a:lvl1pPr marL="0" indent="0">
              <a:lnSpc>
                <a:spcPts val="2160"/>
              </a:lnSpc>
              <a:spcBef>
                <a:spcPts val="0"/>
              </a:spcBef>
              <a:spcAft>
                <a:spcPts val="600"/>
              </a:spcAft>
              <a:buFontTx/>
              <a:buNone/>
              <a:defRPr sz="1600" b="0">
                <a:latin typeface="Arial" panose="020B0604020202020204" pitchFamily="34" charset="0"/>
                <a:cs typeface="Arial" panose="020B0604020202020204" pitchFamily="34" charset="0"/>
              </a:defRPr>
            </a:lvl1pPr>
            <a:lvl2pPr marL="457200" indent="0">
              <a:lnSpc>
                <a:spcPts val="2160"/>
              </a:lnSpc>
              <a:spcBef>
                <a:spcPts val="0"/>
              </a:spcBef>
              <a:spcAft>
                <a:spcPts val="600"/>
              </a:spcAft>
              <a:buFontTx/>
              <a:buNone/>
              <a:defRPr sz="1400" baseline="0"/>
            </a:lvl2pPr>
          </a:lstStyle>
          <a:p>
            <a:r>
              <a:rPr lang="en-GB" noProof="0" dirty="0"/>
              <a:t>Caption Arial, 16px</a:t>
            </a:r>
          </a:p>
        </p:txBody>
      </p:sp>
      <p:sp>
        <p:nvSpPr>
          <p:cNvPr id="2" name="Slide Number Placeholder 1">
            <a:extLst>
              <a:ext uri="{FF2B5EF4-FFF2-40B4-BE49-F238E27FC236}">
                <a16:creationId xmlns:a16="http://schemas.microsoft.com/office/drawing/2014/main" id="{91526A87-3E3B-46DF-AA7B-8C046F96F1B5}"/>
              </a:ext>
            </a:extLst>
          </p:cNvPr>
          <p:cNvSpPr>
            <a:spLocks noGrp="1"/>
          </p:cNvSpPr>
          <p:nvPr>
            <p:ph type="sldNum" sz="quarter" idx="18"/>
          </p:nvPr>
        </p:nvSpPr>
        <p:spPr>
          <a:xfrm>
            <a:off x="9084325" y="6356350"/>
            <a:ext cx="2743200" cy="365125"/>
          </a:xfrm>
          <a:prstGeom prst="rect">
            <a:avLst/>
          </a:prstGeom>
        </p:spPr>
        <p:txBody>
          <a:bodyPr/>
          <a:lstStyle/>
          <a:p>
            <a:fld id="{1BEC72DD-567A-4D17-8F01-35BE27719768}" type="slidenum">
              <a:rPr lang="en-AU" smtClean="0"/>
              <a:pPr/>
              <a:t>‹Nr.›</a:t>
            </a:fld>
            <a:endParaRPr lang="en-AU"/>
          </a:p>
        </p:txBody>
      </p:sp>
    </p:spTree>
    <p:extLst>
      <p:ext uri="{BB962C8B-B14F-4D97-AF65-F5344CB8AC3E}">
        <p14:creationId xmlns:p14="http://schemas.microsoft.com/office/powerpoint/2010/main" val="2906148011"/>
      </p:ext>
    </p:extLst>
  </p:cSld>
  <p:clrMapOvr>
    <a:masterClrMapping/>
  </p:clrMapOvr>
  <p:extLst>
    <p:ext uri="{DCECCB84-F9BA-43D5-87BE-67443E8EF086}">
      <p15:sldGuideLst xmlns:p15="http://schemas.microsoft.com/office/powerpoint/2012/main">
        <p15:guide id="1" orient="horz" pos="527">
          <p15:clr>
            <a:srgbClr val="FBAE40"/>
          </p15:clr>
        </p15:guide>
        <p15:guide id="2" orient="horz" pos="867">
          <p15:clr>
            <a:srgbClr val="FBAE40"/>
          </p15:clr>
        </p15:guide>
        <p15:guide id="3" orient="horz" pos="3612">
          <p15:clr>
            <a:srgbClr val="FBAE40"/>
          </p15:clr>
        </p15:guide>
        <p15:guide id="4"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creen picture or graphic">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82BCC4B0-0582-8946-8412-C1A553C1BDD9}"/>
              </a:ext>
            </a:extLst>
          </p:cNvPr>
          <p:cNvSpPr>
            <a:spLocks noGrp="1"/>
          </p:cNvSpPr>
          <p:nvPr>
            <p:ph sz="quarter" idx="11"/>
          </p:nvPr>
        </p:nvSpPr>
        <p:spPr>
          <a:xfrm>
            <a:off x="0" y="5708524"/>
            <a:ext cx="5040000" cy="324000"/>
          </a:xfrm>
          <a:prstGeom prst="rect">
            <a:avLst/>
          </a:prstGeom>
          <a:solidFill>
            <a:srgbClr val="646400"/>
          </a:solidFill>
        </p:spPr>
        <p:txBody>
          <a:bodyPr/>
          <a:lstStyle>
            <a:lvl1pPr marL="0" indent="0">
              <a:buFontTx/>
              <a:buNone/>
              <a:defRPr>
                <a:solidFill>
                  <a:srgbClr val="646400"/>
                </a:solidFill>
              </a:defRPr>
            </a:lvl1pPr>
          </a:lstStyle>
          <a:p>
            <a:pPr lvl="0"/>
            <a:r>
              <a:rPr lang="en-US"/>
              <a:t>Edit Master text styles</a:t>
            </a:r>
          </a:p>
        </p:txBody>
      </p:sp>
      <p:sp>
        <p:nvSpPr>
          <p:cNvPr id="6" name="Inhaltsplatzhalter 5">
            <a:extLst>
              <a:ext uri="{FF2B5EF4-FFF2-40B4-BE49-F238E27FC236}">
                <a16:creationId xmlns:a16="http://schemas.microsoft.com/office/drawing/2014/main" id="{EED9BBA4-3672-5B46-B9F1-84CF9791600C}"/>
              </a:ext>
            </a:extLst>
          </p:cNvPr>
          <p:cNvSpPr>
            <a:spLocks noGrp="1"/>
          </p:cNvSpPr>
          <p:nvPr>
            <p:ph sz="quarter" idx="10" hasCustomPrompt="1"/>
          </p:nvPr>
        </p:nvSpPr>
        <p:spPr>
          <a:xfrm>
            <a:off x="254244" y="5743693"/>
            <a:ext cx="4701213" cy="300696"/>
          </a:xfrm>
          <a:prstGeom prst="rect">
            <a:avLst/>
          </a:prstGeom>
        </p:spPr>
        <p:txBody>
          <a:bodyPr/>
          <a:lstStyle>
            <a:lvl1pPr marL="0" indent="0">
              <a:buFontTx/>
              <a:buNone/>
              <a:defRPr sz="1400" baseline="0">
                <a:solidFill>
                  <a:schemeClr val="bg1"/>
                </a:solidFill>
                <a:highlight>
                  <a:srgbClr val="646400"/>
                </a:highlight>
                <a:latin typeface="+mj-lt"/>
              </a:defRPr>
            </a:lvl1pPr>
          </a:lstStyle>
          <a:p>
            <a:r>
              <a:rPr lang="de-DE" dirty="0" err="1"/>
              <a:t>ArialBlack</a:t>
            </a:r>
            <a:r>
              <a:rPr lang="de-DE" dirty="0"/>
              <a:t>, 14px, </a:t>
            </a:r>
            <a:r>
              <a:rPr lang="de-DE" dirty="0" err="1"/>
              <a:t>white</a:t>
            </a:r>
            <a:r>
              <a:rPr lang="de-DE" dirty="0"/>
              <a:t> </a:t>
            </a:r>
            <a:endParaRPr lang="en-GB" dirty="0"/>
          </a:p>
        </p:txBody>
      </p:sp>
      <p:sp>
        <p:nvSpPr>
          <p:cNvPr id="3" name="Slide Number Placeholder 2">
            <a:extLst>
              <a:ext uri="{FF2B5EF4-FFF2-40B4-BE49-F238E27FC236}">
                <a16:creationId xmlns:a16="http://schemas.microsoft.com/office/drawing/2014/main" id="{697864FA-58DB-4025-9C9F-D5DD1801B79F}"/>
              </a:ext>
            </a:extLst>
          </p:cNvPr>
          <p:cNvSpPr>
            <a:spLocks noGrp="1"/>
          </p:cNvSpPr>
          <p:nvPr>
            <p:ph type="sldNum" sz="quarter" idx="12"/>
          </p:nvPr>
        </p:nvSpPr>
        <p:spPr>
          <a:xfrm>
            <a:off x="9084325" y="6356350"/>
            <a:ext cx="2743200" cy="365125"/>
          </a:xfrm>
          <a:prstGeom prst="rect">
            <a:avLst/>
          </a:prstGeom>
        </p:spPr>
        <p:txBody>
          <a:bodyPr/>
          <a:lstStyle/>
          <a:p>
            <a:r>
              <a:rPr lang="en-AU" dirty="0"/>
              <a:t>1.7-</a:t>
            </a:r>
            <a:fld id="{1BEC72DD-567A-4D17-8F01-35BE27719768}" type="slidenum">
              <a:rPr lang="en-AU" smtClean="0"/>
              <a:pPr/>
              <a:t>‹Nr.›</a:t>
            </a:fld>
            <a:endParaRPr lang="en-AU" dirty="0"/>
          </a:p>
        </p:txBody>
      </p:sp>
    </p:spTree>
    <p:extLst>
      <p:ext uri="{BB962C8B-B14F-4D97-AF65-F5344CB8AC3E}">
        <p14:creationId xmlns:p14="http://schemas.microsoft.com/office/powerpoint/2010/main" val="526136157"/>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Full screen picture or graphic">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478218"/>
      </p:ext>
    </p:extLst>
  </p:cSld>
  <p:clrMapOvr>
    <a:masterClrMapping/>
  </p:clrMapOvr>
  <p:extLst>
    <p:ext uri="{DCECCB84-F9BA-43D5-87BE-67443E8EF086}">
      <p15:sldGuideLst xmlns:p15="http://schemas.microsoft.com/office/powerpoint/2012/main">
        <p15:guide id="1" orient="horz" pos="358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1524001"/>
            <a:ext cx="11074400" cy="4572000"/>
          </a:xfrm>
          <a:prstGeom prst="rect">
            <a:avLst/>
          </a:prstGeom>
        </p:spPr>
        <p:txBody>
          <a:bodyPr lIns="91418" tIns="45709" rIns="91418" bIns="45709"/>
          <a:lstStyle>
            <a:lvl1pPr marL="342825" indent="-342825">
              <a:buClrTx/>
              <a:buFont typeface="Wingdings" panose="05000000000000000000" pitchFamily="2" charset="2"/>
              <a:buChar char="§"/>
              <a:defRPr sz="2400">
                <a:solidFill>
                  <a:schemeClr val="tx1"/>
                </a:solidFill>
              </a:defRPr>
            </a:lvl1pPr>
            <a:lvl2pPr marL="712788" indent="-350838">
              <a:buClrTx/>
              <a:buSzPct val="100000"/>
              <a:buFont typeface="Arial" panose="020B0604020202020204" pitchFamily="34" charset="0"/>
              <a:buChar char="‒"/>
              <a:defRPr sz="2200">
                <a:solidFill>
                  <a:schemeClr val="tx1"/>
                </a:solidFill>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07844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7494BDD0-EAAE-8847-BABC-A51003455232}"/>
              </a:ext>
            </a:extLst>
          </p:cNvPr>
          <p:cNvSpPr/>
          <p:nvPr userDrawn="1"/>
        </p:nvSpPr>
        <p:spPr>
          <a:xfrm>
            <a:off x="0" y="-1"/>
            <a:ext cx="12192000" cy="108000"/>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highlight>
                <a:srgbClr val="646400"/>
              </a:highlight>
              <a:uLnTx/>
              <a:uFillTx/>
              <a:latin typeface="Arial" panose="020B0604020202020204"/>
              <a:ea typeface="+mn-ea"/>
              <a:cs typeface="+mn-cs"/>
            </a:endParaRPr>
          </a:p>
        </p:txBody>
      </p:sp>
    </p:spTree>
    <p:extLst>
      <p:ext uri="{BB962C8B-B14F-4D97-AF65-F5344CB8AC3E}">
        <p14:creationId xmlns:p14="http://schemas.microsoft.com/office/powerpoint/2010/main" val="2444570499"/>
      </p:ext>
    </p:extLst>
  </p:cSld>
  <p:clrMap bg1="lt1" tx1="dk1" bg2="lt2" tx2="dk2" accent1="accent1" accent2="accent2" accent3="accent3" accent4="accent4" accent5="accent5" accent6="accent6" hlink="hlink" folHlink="folHlink"/>
  <p:sldLayoutIdLst>
    <p:sldLayoutId id="2147484881" r:id="rId1"/>
    <p:sldLayoutId id="2147484882" r:id="rId2"/>
    <p:sldLayoutId id="2147484883" r:id="rId3"/>
    <p:sldLayoutId id="2147484892" r:id="rId4"/>
    <p:sldLayoutId id="2147484884" r:id="rId5"/>
    <p:sldLayoutId id="2147484885" r:id="rId6"/>
    <p:sldLayoutId id="2147484886" r:id="rId7"/>
    <p:sldLayoutId id="2147484887" r:id="rId8"/>
    <p:sldLayoutId id="2147484889" r:id="rId9"/>
    <p:sldLayoutId id="2147484939" r:id="rId10"/>
    <p:sldLayoutId id="2147484940" r:id="rId11"/>
    <p:sldLayoutId id="2147484941" r:id="rId12"/>
    <p:sldLayoutId id="2147484942" r:id="rId13"/>
    <p:sldLayoutId id="2147484943" r:id="rId14"/>
    <p:sldLayoutId id="2147484944" r:id="rId15"/>
    <p:sldLayoutId id="2147484945" r:id="rId16"/>
    <p:sldLayoutId id="2147484903" r:id="rId17"/>
    <p:sldLayoutId id="2147484904" r:id="rId18"/>
    <p:sldLayoutId id="2147484905" r:id="rId19"/>
    <p:sldLayoutId id="2147484906" r:id="rId20"/>
    <p:sldLayoutId id="2147484907" r:id="rId21"/>
    <p:sldLayoutId id="2147484908" r:id="rId22"/>
    <p:sldLayoutId id="2147484909" r:id="rId23"/>
    <p:sldLayoutId id="2147484910" r:id="rId24"/>
    <p:sldLayoutId id="2147484920" r:id="rId25"/>
    <p:sldLayoutId id="2147484921" r:id="rId26"/>
    <p:sldLayoutId id="2147484922" r:id="rId27"/>
    <p:sldLayoutId id="2147484923" r:id="rId28"/>
    <p:sldLayoutId id="2147484924" r:id="rId29"/>
    <p:sldLayoutId id="2147484925" r:id="rId30"/>
    <p:sldLayoutId id="2147484926" r:id="rId31"/>
    <p:sldLayoutId id="2147484927" r:id="rId32"/>
    <p:sldLayoutId id="2147484929" r:id="rId33"/>
    <p:sldLayoutId id="2147484930" r:id="rId34"/>
    <p:sldLayoutId id="2147484931" r:id="rId35"/>
    <p:sldLayoutId id="2147484932" r:id="rId36"/>
    <p:sldLayoutId id="2147484933" r:id="rId37"/>
    <p:sldLayoutId id="2147484934" r:id="rId38"/>
    <p:sldLayoutId id="2147484936" r:id="rId39"/>
    <p:sldLayoutId id="2147484946" r:id="rId4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pos="744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incsanprac.com/" TargetMode="External"/><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12.png"/><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notesSlide" Target="../notesSlides/notesSlide10.xml"/><Relationship Id="rId4"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3.m4a"/><Relationship Id="rId7" Type="http://schemas.openxmlformats.org/officeDocument/2006/relationships/image" Target="../media/image19.svg"/><Relationship Id="rId2" Type="http://schemas.microsoft.com/office/2007/relationships/media" Target="../media/media13.m4a"/><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notesSlide" Target="../notesSlides/notesSlide19.xml"/><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hyperlink" Target="https://incsanprac.com/tools.html" TargetMode="External"/><Relationship Id="rId7"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hyperlink" Target="https://sfd.susana.org/" TargetMode="External"/><Relationship Id="rId5" Type="http://schemas.openxmlformats.org/officeDocument/2006/relationships/hyperlink" Target="http://documents.worldbank.org/curated/en/909691468338135561/Fecal-sludge-management-diagnostics-for-service-delivery-in-urban-areas-summary-report" TargetMode="External"/><Relationship Id="rId10" Type="http://schemas.openxmlformats.org/officeDocument/2006/relationships/image" Target="../media/image25.png"/><Relationship Id="rId4" Type="http://schemas.openxmlformats.org/officeDocument/2006/relationships/hyperlink" Target="https://www.fsmtoolbox.com/" TargetMode="External"/><Relationship Id="rId9"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12.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5.m4a"/><Relationship Id="rId7" Type="http://schemas.openxmlformats.org/officeDocument/2006/relationships/image" Target="../media/image14.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15.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notesSlide" Target="../notesSlides/notesSlide7.xml"/><Relationship Id="rId4"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2.png"/><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FF599F-F80A-1E48-A79E-DECB9735F06C}"/>
              </a:ext>
            </a:extLst>
          </p:cNvPr>
          <p:cNvSpPr>
            <a:spLocks noGrp="1"/>
          </p:cNvSpPr>
          <p:nvPr>
            <p:ph type="ctrTitle"/>
          </p:nvPr>
        </p:nvSpPr>
        <p:spPr>
          <a:xfrm>
            <a:off x="1055688" y="1483394"/>
            <a:ext cx="10958512" cy="1397493"/>
          </a:xfrm>
        </p:spPr>
        <p:txBody>
          <a:bodyPr/>
          <a:lstStyle/>
          <a:p>
            <a:r>
              <a:rPr lang="en-GB" altLang="de-DE" sz="3200" b="1" dirty="0">
                <a:solidFill>
                  <a:srgbClr val="006666"/>
                </a:solidFill>
                <a:ea typeface="ＭＳ Ｐゴシック" pitchFamily="34" charset="-128"/>
              </a:rPr>
              <a:t>An Introduction to </a:t>
            </a:r>
            <a:br>
              <a:rPr lang="en-GB" altLang="de-DE" sz="3200" b="1" dirty="0">
                <a:solidFill>
                  <a:srgbClr val="006666"/>
                </a:solidFill>
                <a:ea typeface="ＭＳ Ｐゴシック" pitchFamily="34" charset="-128"/>
              </a:rPr>
            </a:br>
            <a:r>
              <a:rPr lang="en-GB" altLang="de-DE" sz="3200" b="1" dirty="0">
                <a:solidFill>
                  <a:srgbClr val="006666"/>
                </a:solidFill>
                <a:ea typeface="ＭＳ Ｐゴシック" pitchFamily="34" charset="-128"/>
              </a:rPr>
              <a:t>City Service Delivery Assessment (CSDA)</a:t>
            </a:r>
            <a:endParaRPr lang="en-GB" sz="3200" b="1" dirty="0">
              <a:solidFill>
                <a:srgbClr val="006666"/>
              </a:solidFill>
            </a:endParaRPr>
          </a:p>
        </p:txBody>
      </p:sp>
      <p:sp>
        <p:nvSpPr>
          <p:cNvPr id="4" name="Inhaltsplatzhalter 3">
            <a:extLst>
              <a:ext uri="{FF2B5EF4-FFF2-40B4-BE49-F238E27FC236}">
                <a16:creationId xmlns:a16="http://schemas.microsoft.com/office/drawing/2014/main" id="{AEEB89C0-3B4A-3F46-B9C4-461984B3CFA2}"/>
              </a:ext>
            </a:extLst>
          </p:cNvPr>
          <p:cNvSpPr>
            <a:spLocks noGrp="1"/>
          </p:cNvSpPr>
          <p:nvPr>
            <p:ph sz="quarter" idx="10"/>
          </p:nvPr>
        </p:nvSpPr>
        <p:spPr>
          <a:xfrm>
            <a:off x="1055685" y="3127169"/>
            <a:ext cx="9527815" cy="2124104"/>
          </a:xfrm>
        </p:spPr>
        <p:txBody>
          <a:bodyPr/>
          <a:lstStyle/>
          <a:p>
            <a:pPr lvl="0"/>
            <a:r>
              <a:rPr lang="en-GB" sz="2800" dirty="0"/>
              <a:t>for City-wide Inclusive Urban Sanitation</a:t>
            </a:r>
          </a:p>
          <a:p>
            <a:pPr lvl="0"/>
            <a:endParaRPr lang="en-GB" sz="3200" b="1" dirty="0"/>
          </a:p>
          <a:p>
            <a:pPr lvl="0"/>
            <a:r>
              <a:rPr lang="en-GB" sz="3200" dirty="0"/>
              <a:t>Part 1: What a CSDA is, and where to use it</a:t>
            </a:r>
          </a:p>
          <a:p>
            <a:pPr lvl="0"/>
            <a:r>
              <a:rPr lang="en-GB" sz="2000" dirty="0">
                <a:solidFill>
                  <a:schemeClr val="bg1">
                    <a:lumMod val="50000"/>
                  </a:schemeClr>
                </a:solidFill>
              </a:rPr>
              <a:t>Part 2: How to develop and use a CSDA (next PowerPoint)</a:t>
            </a:r>
          </a:p>
        </p:txBody>
      </p:sp>
      <p:grpSp>
        <p:nvGrpSpPr>
          <p:cNvPr id="3" name="Group 2">
            <a:extLst>
              <a:ext uri="{FF2B5EF4-FFF2-40B4-BE49-F238E27FC236}">
                <a16:creationId xmlns:a16="http://schemas.microsoft.com/office/drawing/2014/main" id="{1012EFA1-9668-43CA-9218-9B9073D5DDFE}"/>
              </a:ext>
            </a:extLst>
          </p:cNvPr>
          <p:cNvGrpSpPr/>
          <p:nvPr/>
        </p:nvGrpSpPr>
        <p:grpSpPr>
          <a:xfrm>
            <a:off x="0" y="5608874"/>
            <a:ext cx="12192000" cy="1257300"/>
            <a:chOff x="0" y="501287"/>
            <a:chExt cx="12192000" cy="1257300"/>
          </a:xfrm>
        </p:grpSpPr>
        <p:pic>
          <p:nvPicPr>
            <p:cNvPr id="5" name="Picture 4">
              <a:extLst>
                <a:ext uri="{FF2B5EF4-FFF2-40B4-BE49-F238E27FC236}">
                  <a16:creationId xmlns:a16="http://schemas.microsoft.com/office/drawing/2014/main" id="{0395202F-6098-45CE-9ACE-C2E761D70436}"/>
                </a:ext>
              </a:extLst>
            </p:cNvPr>
            <p:cNvPicPr/>
            <p:nvPr/>
          </p:nvPicPr>
          <p:blipFill>
            <a:blip r:embed="rId5"/>
            <a:stretch>
              <a:fillRect/>
            </a:stretch>
          </p:blipFill>
          <p:spPr>
            <a:xfrm>
              <a:off x="0" y="501287"/>
              <a:ext cx="12192000" cy="1257300"/>
            </a:xfrm>
            <a:prstGeom prst="rect">
              <a:avLst/>
            </a:prstGeom>
            <a:solidFill>
              <a:schemeClr val="bg1"/>
            </a:solidFill>
          </p:spPr>
        </p:pic>
        <p:sp>
          <p:nvSpPr>
            <p:cNvPr id="6" name="Text Box 1">
              <a:extLst>
                <a:ext uri="{FF2B5EF4-FFF2-40B4-BE49-F238E27FC236}">
                  <a16:creationId xmlns:a16="http://schemas.microsoft.com/office/drawing/2014/main" id="{DD7503BA-C224-40C9-AACA-DEE116A3E628}"/>
                </a:ext>
              </a:extLst>
            </p:cNvPr>
            <p:cNvSpPr txBox="1"/>
            <p:nvPr/>
          </p:nvSpPr>
          <p:spPr>
            <a:xfrm>
              <a:off x="2620192" y="587012"/>
              <a:ext cx="9460174" cy="10826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eaLnBrk="0" fontAlgn="base" hangingPunct="0">
                <a:lnSpc>
                  <a:spcPct val="90000"/>
                </a:lnSpc>
                <a:spcAft>
                  <a:spcPts val="0"/>
                </a:spcAft>
              </a:pPr>
              <a:r>
                <a:rPr lang="en-GB" sz="2400" b="1" kern="12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Inclusive Sanitation in Practice</a:t>
              </a:r>
              <a:endParaRPr lang="en-GB" sz="1100" dirty="0">
                <a:effectLst/>
                <a:latin typeface="Arial" panose="020B0604020202020204" pitchFamily="34" charset="0"/>
                <a:ea typeface="Tw Cen MT" panose="020B0602020104020603" pitchFamily="34" charset="0"/>
                <a:cs typeface="Times New Roman" panose="02020603050405020304" pitchFamily="18" charset="0"/>
              </a:endParaRPr>
            </a:p>
            <a:p>
              <a:pPr algn="r" eaLnBrk="0" fontAlgn="base" hangingPunct="0">
                <a:lnSpc>
                  <a:spcPct val="90000"/>
                </a:lnSpc>
                <a:spcAft>
                  <a:spcPts val="0"/>
                </a:spcAft>
              </a:pPr>
              <a:r>
                <a:rPr lang="en-GB" sz="1200" i="1" kern="12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for healthy equitable cities</a:t>
              </a:r>
              <a:endParaRPr lang="en-GB" sz="1100" dirty="0">
                <a:effectLst/>
                <a:latin typeface="Arial" panose="020B0604020202020204" pitchFamily="34" charset="0"/>
                <a:ea typeface="Tw Cen MT" panose="020B0602020104020603" pitchFamily="34" charset="0"/>
                <a:cs typeface="Times New Roman" panose="02020603050405020304" pitchFamily="18" charset="0"/>
              </a:endParaRPr>
            </a:p>
            <a:p>
              <a:pPr algn="r" eaLnBrk="0" fontAlgn="base" hangingPunct="0">
                <a:lnSpc>
                  <a:spcPct val="90000"/>
                </a:lnSpc>
                <a:spcAft>
                  <a:spcPts val="0"/>
                </a:spcAft>
              </a:pPr>
              <a:r>
                <a:rPr lang="en-GB" sz="1100" i="1" kern="12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100" dirty="0">
                <a:effectLst/>
                <a:latin typeface="Arial" panose="020B0604020202020204" pitchFamily="34" charset="0"/>
                <a:ea typeface="Tw Cen MT" panose="020B0602020104020603" pitchFamily="34" charset="0"/>
                <a:cs typeface="Times New Roman" panose="02020603050405020304" pitchFamily="18" charset="0"/>
              </a:endParaRPr>
            </a:p>
            <a:p>
              <a:pPr algn="r" eaLnBrk="0" fontAlgn="base" hangingPunct="0">
                <a:lnSpc>
                  <a:spcPct val="90000"/>
                </a:lnSpc>
                <a:spcAft>
                  <a:spcPts val="0"/>
                </a:spcAft>
              </a:pPr>
              <a:r>
                <a:rPr lang="en-GB" sz="1100" i="1" kern="12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1100" dirty="0">
                <a:effectLst/>
                <a:latin typeface="Arial" panose="020B0604020202020204" pitchFamily="34" charset="0"/>
                <a:ea typeface="Tw Cen MT" panose="020B0602020104020603" pitchFamily="34" charset="0"/>
                <a:cs typeface="Times New Roman" panose="02020603050405020304" pitchFamily="18" charset="0"/>
              </a:endParaRPr>
            </a:p>
            <a:p>
              <a:pPr algn="r" eaLnBrk="0" fontAlgn="base" hangingPunct="0">
                <a:lnSpc>
                  <a:spcPct val="90000"/>
                </a:lnSpc>
                <a:spcAft>
                  <a:spcPts val="0"/>
                </a:spcAft>
              </a:pPr>
              <a:r>
                <a:rPr lang="en-GB" sz="1000" kern="1200"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 Isabel Blackett and Peter Hawkins – </a:t>
              </a:r>
              <a:r>
                <a:rPr lang="en-GB" sz="1000" kern="12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www.incsanprac.com</a:t>
              </a:r>
              <a:endParaRPr lang="en-GB" sz="1100" dirty="0">
                <a:solidFill>
                  <a:schemeClr val="bg1"/>
                </a:solidFill>
                <a:effectLst/>
                <a:latin typeface="Arial" panose="020B0604020202020204" pitchFamily="34" charset="0"/>
                <a:ea typeface="Tw Cen MT" panose="020B0602020104020603" pitchFamily="34" charset="0"/>
                <a:cs typeface="Times New Roman" panose="02020603050405020304" pitchFamily="18" charset="0"/>
              </a:endParaRPr>
            </a:p>
          </p:txBody>
        </p:sp>
      </p:grpSp>
      <p:pic>
        <p:nvPicPr>
          <p:cNvPr id="8" name="Audio 7">
            <a:hlinkClick r:id="" action="ppaction://media"/>
            <a:extLst>
              <a:ext uri="{FF2B5EF4-FFF2-40B4-BE49-F238E27FC236}">
                <a16:creationId xmlns:a16="http://schemas.microsoft.com/office/drawing/2014/main" id="{5484388F-8955-4582-9070-C90676BFC2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73946046"/>
      </p:ext>
    </p:extLst>
  </p:cSld>
  <p:clrMapOvr>
    <a:masterClrMapping/>
  </p:clrMapOvr>
  <mc:AlternateContent xmlns:mc="http://schemas.openxmlformats.org/markup-compatibility/2006" xmlns:p14="http://schemas.microsoft.com/office/powerpoint/2010/main">
    <mc:Choice Requires="p14">
      <p:transition spd="slow" p14:dur="2000" advTm="10982"/>
    </mc:Choice>
    <mc:Fallback xmlns="">
      <p:transition spd="slow" advTm="10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07CA-1A50-4E2D-AE69-D9FBF7712B53}"/>
              </a:ext>
            </a:extLst>
          </p:cNvPr>
          <p:cNvSpPr>
            <a:spLocks noGrp="1"/>
          </p:cNvSpPr>
          <p:nvPr>
            <p:ph type="title"/>
          </p:nvPr>
        </p:nvSpPr>
        <p:spPr/>
        <p:txBody>
          <a:bodyPr/>
          <a:lstStyle/>
          <a:p>
            <a:r>
              <a:rPr lang="en-GB" dirty="0"/>
              <a:t>CSDA output</a:t>
            </a:r>
          </a:p>
        </p:txBody>
      </p:sp>
      <p:sp>
        <p:nvSpPr>
          <p:cNvPr id="4" name="Slide Number Placeholder 3">
            <a:extLst>
              <a:ext uri="{FF2B5EF4-FFF2-40B4-BE49-F238E27FC236}">
                <a16:creationId xmlns:a16="http://schemas.microsoft.com/office/drawing/2014/main" id="{88C7058B-0FA7-4415-BE65-6C03A4F34868}"/>
              </a:ext>
            </a:extLst>
          </p:cNvPr>
          <p:cNvSpPr>
            <a:spLocks noGrp="1"/>
          </p:cNvSpPr>
          <p:nvPr>
            <p:ph type="sldNum" sz="quarter" idx="4"/>
          </p:nvPr>
        </p:nvSpPr>
        <p:spPr/>
        <p:txBody>
          <a:bodyPr/>
          <a:lstStyle/>
          <a:p>
            <a:pPr marL="0" marR="0" lvl="0" indent="0" algn="ctr" defTabSz="510055" rtl="0" eaLnBrk="0" fontAlgn="base" latinLnBrk="0" hangingPunct="0">
              <a:lnSpc>
                <a:spcPct val="100000"/>
              </a:lnSpc>
              <a:spcBef>
                <a:spcPct val="0"/>
              </a:spcBef>
              <a:spcAft>
                <a:spcPct val="0"/>
              </a:spcAft>
              <a:buClrTx/>
              <a:buSzTx/>
              <a:buFontTx/>
              <a:buNone/>
              <a:tabLst/>
              <a:defRPr/>
            </a:pPr>
            <a:fld id="{90020423-3657-4A66-9E08-2DF962D9A18F}" type="slidenum">
              <a:rPr kumimoji="0" lang="en-US" sz="1200" b="1" i="0" u="none" strike="noStrike" kern="1200" cap="none" spc="0" normalizeH="0" baseline="0" noProof="0" smtClean="0">
                <a:ln>
                  <a:noFill/>
                </a:ln>
                <a:solidFill>
                  <a:prstClr val="white"/>
                </a:solidFill>
                <a:effectLst/>
                <a:uLnTx/>
                <a:uFillTx/>
                <a:latin typeface="Arial"/>
                <a:ea typeface="ＭＳ Ｐゴシック" pitchFamily="34" charset="-128"/>
                <a:cs typeface="Arial"/>
              </a:rPr>
              <a:pPr marL="0" marR="0" lvl="0" indent="0" algn="ctr" defTabSz="510055" rtl="0" eaLnBrk="0" fontAlgn="base" latinLnBrk="0" hangingPunct="0">
                <a:lnSpc>
                  <a:spcPct val="100000"/>
                </a:lnSpc>
                <a:spcBef>
                  <a:spcPct val="0"/>
                </a:spcBef>
                <a:spcAft>
                  <a:spcPct val="0"/>
                </a:spcAft>
                <a:buClrTx/>
                <a:buSzTx/>
                <a:buFontTx/>
                <a:buNone/>
                <a:tabLst/>
                <a:defRPr/>
              </a:pPr>
              <a:t>10</a:t>
            </a:fld>
            <a:endParaRPr kumimoji="0" lang="en-US" sz="1200" b="1" i="0" u="none" strike="noStrike" kern="1200" cap="none" spc="0" normalizeH="0" baseline="0" noProof="0" dirty="0">
              <a:ln>
                <a:noFill/>
              </a:ln>
              <a:solidFill>
                <a:prstClr val="white"/>
              </a:solidFill>
              <a:effectLst/>
              <a:uLnTx/>
              <a:uFillTx/>
              <a:latin typeface="Arial"/>
              <a:ea typeface="ＭＳ Ｐゴシック" pitchFamily="34" charset="-128"/>
              <a:cs typeface="Arial"/>
            </a:endParaRPr>
          </a:p>
        </p:txBody>
      </p:sp>
      <p:sp>
        <p:nvSpPr>
          <p:cNvPr id="5" name="Content Placeholder 2">
            <a:extLst>
              <a:ext uri="{FF2B5EF4-FFF2-40B4-BE49-F238E27FC236}">
                <a16:creationId xmlns:a16="http://schemas.microsoft.com/office/drawing/2014/main" id="{24FCCF9C-1022-45C6-951F-2036CF0E4E74}"/>
              </a:ext>
            </a:extLst>
          </p:cNvPr>
          <p:cNvSpPr txBox="1">
            <a:spLocks/>
          </p:cNvSpPr>
          <p:nvPr/>
        </p:nvSpPr>
        <p:spPr>
          <a:xfrm>
            <a:off x="595773" y="1039749"/>
            <a:ext cx="5705439" cy="5152821"/>
          </a:xfrm>
          <a:prstGeom prst="rect">
            <a:avLst/>
          </a:prstGeom>
        </p:spPr>
        <p:txBody>
          <a:bodyPr lIns="91418" tIns="45709" rIns="91418" bIns="45709"/>
          <a:lstStyle>
            <a:lvl1pPr marL="342825" indent="-342825" algn="l" defTabSz="914400" rtl="0" eaLnBrk="1" latinLnBrk="0" hangingPunct="1">
              <a:lnSpc>
                <a:spcPct val="90000"/>
              </a:lnSpc>
              <a:spcBef>
                <a:spcPts val="1000"/>
              </a:spcBef>
              <a:buClr>
                <a:srgbClr val="006666"/>
              </a:buClr>
              <a:buFont typeface="Wingdings" pitchFamily="2" charset="2"/>
              <a:buChar char="§"/>
              <a:defRPr sz="2400" kern="1200">
                <a:solidFill>
                  <a:schemeClr val="tx2"/>
                </a:solidFill>
                <a:latin typeface="+mn-lt"/>
                <a:ea typeface="+mn-ea"/>
                <a:cs typeface="+mn-cs"/>
              </a:defRPr>
            </a:lvl1pPr>
            <a:lvl2pPr marL="712788" indent="-350838" algn="l" defTabSz="914400" rtl="0" eaLnBrk="1" latinLnBrk="0" hangingPunct="1">
              <a:lnSpc>
                <a:spcPct val="90000"/>
              </a:lnSpc>
              <a:spcBef>
                <a:spcPts val="500"/>
              </a:spcBef>
              <a:buClr>
                <a:srgbClr val="006666"/>
              </a:buClr>
              <a:buSzPct val="100000"/>
              <a:buFont typeface="Arial" panose="020B0604020202020204" pitchFamily="34" charset="0"/>
              <a:buChar char="−"/>
              <a:defRPr sz="2200" kern="1200">
                <a:solidFill>
                  <a:srgbClr val="0066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2400"/>
              </a:spcBef>
              <a:spcAft>
                <a:spcPts val="0"/>
              </a:spcAft>
              <a:buFont typeface="Wingdings" pitchFamily="2" charset="2"/>
              <a:buNone/>
            </a:pPr>
            <a:r>
              <a:rPr lang="en-GB" dirty="0">
                <a:solidFill>
                  <a:schemeClr val="tx1"/>
                </a:solidFill>
              </a:rPr>
              <a:t>A CSDA produces a structured diagnosis of </a:t>
            </a:r>
            <a:r>
              <a:rPr lang="en-GB" b="1" dirty="0">
                <a:solidFill>
                  <a:srgbClr val="006666"/>
                </a:solidFill>
                <a:ea typeface="MS PGothic" pitchFamily="34" charset="-128"/>
              </a:rPr>
              <a:t>institutional barriers </a:t>
            </a:r>
            <a:r>
              <a:rPr lang="en-GB" dirty="0">
                <a:solidFill>
                  <a:schemeClr val="tx1"/>
                </a:solidFill>
              </a:rPr>
              <a:t>to sanitation service delivery, based on 3 pillars:</a:t>
            </a:r>
          </a:p>
          <a:p>
            <a:pPr marL="365125" lvl="1" indent="-365125" fontAlgn="auto">
              <a:spcBef>
                <a:spcPts val="2400"/>
              </a:spcBef>
              <a:spcAft>
                <a:spcPts val="0"/>
              </a:spcAft>
              <a:buClr>
                <a:schemeClr val="tx1"/>
              </a:buClr>
            </a:pPr>
            <a:r>
              <a:rPr lang="en-GB" sz="2400" b="1" dirty="0">
                <a:ea typeface="MS PGothic" pitchFamily="34" charset="-128"/>
              </a:rPr>
              <a:t>Enabling:</a:t>
            </a:r>
            <a:r>
              <a:rPr lang="en-GB" sz="2400" dirty="0">
                <a:solidFill>
                  <a:schemeClr val="tx1"/>
                </a:solidFill>
              </a:rPr>
              <a:t> policy, legal and institutional environment</a:t>
            </a:r>
          </a:p>
          <a:p>
            <a:pPr marL="365125" lvl="1" indent="-365125" fontAlgn="auto">
              <a:spcBef>
                <a:spcPts val="2400"/>
              </a:spcBef>
              <a:spcAft>
                <a:spcPts val="0"/>
              </a:spcAft>
              <a:buClr>
                <a:schemeClr val="tx1"/>
              </a:buClr>
            </a:pPr>
            <a:r>
              <a:rPr lang="en-GB" sz="2400" b="1" dirty="0">
                <a:ea typeface="MS PGothic" pitchFamily="34" charset="-128"/>
              </a:rPr>
              <a:t>Delivering:</a:t>
            </a:r>
            <a:r>
              <a:rPr lang="en-GB" sz="2400" dirty="0">
                <a:solidFill>
                  <a:schemeClr val="tx1"/>
                </a:solidFill>
              </a:rPr>
              <a:t> resources and mechanisms available to improve sanitation</a:t>
            </a:r>
          </a:p>
          <a:p>
            <a:pPr marL="365125" lvl="1" indent="-365125" fontAlgn="auto">
              <a:spcBef>
                <a:spcPts val="2400"/>
              </a:spcBef>
              <a:spcAft>
                <a:spcPts val="0"/>
              </a:spcAft>
              <a:buClr>
                <a:schemeClr val="tx1"/>
              </a:buClr>
            </a:pPr>
            <a:r>
              <a:rPr lang="en-GB" sz="2400" b="1" dirty="0">
                <a:ea typeface="MS PGothic" pitchFamily="34" charset="-128"/>
              </a:rPr>
              <a:t>Sustaining:</a:t>
            </a:r>
            <a:r>
              <a:rPr lang="en-GB" sz="2400" dirty="0">
                <a:solidFill>
                  <a:schemeClr val="tx1"/>
                </a:solidFill>
              </a:rPr>
              <a:t> operating environment, funding and personnel needed to provide ongoing and sustainable sanitation services</a:t>
            </a:r>
          </a:p>
        </p:txBody>
      </p:sp>
      <p:grpSp>
        <p:nvGrpSpPr>
          <p:cNvPr id="7" name="Group 6">
            <a:extLst>
              <a:ext uri="{FF2B5EF4-FFF2-40B4-BE49-F238E27FC236}">
                <a16:creationId xmlns:a16="http://schemas.microsoft.com/office/drawing/2014/main" id="{13389B7A-4EE8-44DA-A0B0-12593539658A}"/>
              </a:ext>
            </a:extLst>
          </p:cNvPr>
          <p:cNvGrpSpPr/>
          <p:nvPr/>
        </p:nvGrpSpPr>
        <p:grpSpPr>
          <a:xfrm>
            <a:off x="6639460" y="1030185"/>
            <a:ext cx="5297536" cy="5600429"/>
            <a:chOff x="6639460" y="1030185"/>
            <a:chExt cx="5297536" cy="5600429"/>
          </a:xfrm>
        </p:grpSpPr>
        <p:sp>
          <p:nvSpPr>
            <p:cNvPr id="11" name="TextBox 10">
              <a:extLst>
                <a:ext uri="{FF2B5EF4-FFF2-40B4-BE49-F238E27FC236}">
                  <a16:creationId xmlns:a16="http://schemas.microsoft.com/office/drawing/2014/main" id="{D3C508D5-24E9-483B-8232-9A9AB9148A03}"/>
                </a:ext>
              </a:extLst>
            </p:cNvPr>
            <p:cNvSpPr txBox="1"/>
            <p:nvPr/>
          </p:nvSpPr>
          <p:spPr>
            <a:xfrm>
              <a:off x="6639460" y="1030185"/>
              <a:ext cx="5297536" cy="769441"/>
            </a:xfrm>
            <a:prstGeom prst="rect">
              <a:avLst/>
            </a:prstGeom>
            <a:solidFill>
              <a:schemeClr val="bg1">
                <a:lumMod val="95000"/>
              </a:schemeClr>
            </a:solidFill>
          </p:spPr>
          <p:txBody>
            <a:bodyPr wrap="square" rtlCol="0">
              <a:spAutoFit/>
            </a:bodyPr>
            <a:lstStyle/>
            <a:p>
              <a:r>
                <a:rPr lang="en-GB" sz="2200" dirty="0"/>
                <a:t>It is summarised in a simple traffic light graphic, to facilitate stakeholder debate</a:t>
              </a:r>
            </a:p>
          </p:txBody>
        </p:sp>
        <p:pic>
          <p:nvPicPr>
            <p:cNvPr id="6" name="Picture 5">
              <a:extLst>
                <a:ext uri="{FF2B5EF4-FFF2-40B4-BE49-F238E27FC236}">
                  <a16:creationId xmlns:a16="http://schemas.microsoft.com/office/drawing/2014/main" id="{47BF597E-2C67-471C-8B24-D7893D48CA40}"/>
                </a:ext>
              </a:extLst>
            </p:cNvPr>
            <p:cNvPicPr>
              <a:picLocks noChangeAspect="1"/>
            </p:cNvPicPr>
            <p:nvPr/>
          </p:nvPicPr>
          <p:blipFill>
            <a:blip r:embed="rId6"/>
            <a:stretch>
              <a:fillRect/>
            </a:stretch>
          </p:blipFill>
          <p:spPr>
            <a:xfrm>
              <a:off x="6639460" y="1799626"/>
              <a:ext cx="5132107" cy="4830988"/>
            </a:xfrm>
            <a:prstGeom prst="rect">
              <a:avLst/>
            </a:prstGeom>
          </p:spPr>
        </p:pic>
      </p:grpSp>
      <p:pic>
        <p:nvPicPr>
          <p:cNvPr id="3" name="Audio 2">
            <a:hlinkClick r:id="" action="ppaction://media"/>
            <a:extLst>
              <a:ext uri="{FF2B5EF4-FFF2-40B4-BE49-F238E27FC236}">
                <a16:creationId xmlns:a16="http://schemas.microsoft.com/office/drawing/2014/main" id="{DFB3D1D5-C366-4A0B-AFE9-B6703D3B039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227523634"/>
      </p:ext>
    </p:extLst>
  </p:cSld>
  <p:clrMapOvr>
    <a:masterClrMapping/>
  </p:clrMapOvr>
  <mc:AlternateContent xmlns:mc="http://schemas.openxmlformats.org/markup-compatibility/2006" xmlns:p14="http://schemas.microsoft.com/office/powerpoint/2010/main">
    <mc:Choice Requires="p14">
      <p:transition spd="slow" p14:dur="2000" advTm="46928"/>
    </mc:Choice>
    <mc:Fallback xmlns="">
      <p:transition spd="slow" advTm="46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wipe(left)">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wipe(left)">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DB6D2B-9433-48EE-9A20-B8825090190C}"/>
              </a:ext>
            </a:extLst>
          </p:cNvPr>
          <p:cNvSpPr txBox="1"/>
          <p:nvPr/>
        </p:nvSpPr>
        <p:spPr>
          <a:xfrm>
            <a:off x="41564" y="2358189"/>
            <a:ext cx="12150435" cy="1569660"/>
          </a:xfrm>
          <a:prstGeom prst="rect">
            <a:avLst/>
          </a:prstGeom>
          <a:noFill/>
        </p:spPr>
        <p:txBody>
          <a:bodyPr wrap="square" rtlCol="0">
            <a:spAutoFit/>
          </a:bodyP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AU" sz="32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How does a City Service</a:t>
            </a:r>
            <a:br>
              <a:rPr kumimoji="0" lang="en-AU" sz="32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br>
            <a:r>
              <a:rPr kumimoji="0" lang="en-AU" sz="32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Delivery Assessment work?</a:t>
            </a:r>
          </a:p>
          <a:p>
            <a:pPr marL="0" marR="0" lvl="0" indent="0" algn="ctr" defTabSz="510055" rtl="0" eaLnBrk="0" fontAlgn="base" latinLnBrk="0" hangingPunct="0">
              <a:lnSpc>
                <a:spcPct val="100000"/>
              </a:lnSpc>
              <a:spcBef>
                <a:spcPct val="0"/>
              </a:spcBef>
              <a:spcAft>
                <a:spcPct val="0"/>
              </a:spcAft>
              <a:buClrTx/>
              <a:buSzTx/>
              <a:buFontTx/>
              <a:buNone/>
              <a:tabLst/>
              <a:defRPr/>
            </a:pPr>
            <a:endParaRPr kumimoji="0" lang="en-AU" sz="32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79023390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A5740517-58D9-43CF-B1BF-384C59139166}"/>
              </a:ext>
            </a:extLst>
          </p:cNvPr>
          <p:cNvGrpSpPr/>
          <p:nvPr/>
        </p:nvGrpSpPr>
        <p:grpSpPr>
          <a:xfrm>
            <a:off x="5159728" y="780716"/>
            <a:ext cx="7113845" cy="6051314"/>
            <a:chOff x="5159728" y="780716"/>
            <a:chExt cx="7113845" cy="6051314"/>
          </a:xfrm>
        </p:grpSpPr>
        <p:sp>
          <p:nvSpPr>
            <p:cNvPr id="73" name="Arrow: Right 72">
              <a:extLst>
                <a:ext uri="{FF2B5EF4-FFF2-40B4-BE49-F238E27FC236}">
                  <a16:creationId xmlns:a16="http://schemas.microsoft.com/office/drawing/2014/main" id="{B74905B7-F344-40B4-B914-E8E2C58EE6AC}"/>
                </a:ext>
              </a:extLst>
            </p:cNvPr>
            <p:cNvSpPr/>
            <p:nvPr/>
          </p:nvSpPr>
          <p:spPr>
            <a:xfrm rot="2652568">
              <a:off x="5159728" y="3441893"/>
              <a:ext cx="7113845" cy="604798"/>
            </a:xfrm>
            <a:prstGeom prst="rightArrow">
              <a:avLst>
                <a:gd name="adj1" fmla="val 61237"/>
                <a:gd name="adj2" fmla="val 61415"/>
              </a:avLst>
            </a:prstGeom>
            <a:solidFill>
              <a:srgbClr val="646400"/>
            </a:solidFill>
            <a:ln w="19050" cap="flat" cmpd="sng" algn="ctr">
              <a:noFill/>
              <a:prstDash val="solid"/>
            </a:ln>
            <a:effectLst>
              <a:outerShdw blurRad="40000" dist="23000" dir="5400000" rotWithShape="0">
                <a:srgbClr val="000000">
                  <a:alpha val="35000"/>
                </a:srgbClr>
              </a:outerShdw>
            </a:effectLst>
          </p:spPr>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Arial Narrow"/>
                  <a:ea typeface="ＭＳ Ｐゴシック" pitchFamily="34" charset="-128"/>
                  <a:cs typeface="+mn-cs"/>
                </a:rPr>
                <a:t>Resources into services</a:t>
              </a:r>
            </a:p>
          </p:txBody>
        </p:sp>
        <p:sp>
          <p:nvSpPr>
            <p:cNvPr id="72" name="TextBox 71">
              <a:extLst>
                <a:ext uri="{FF2B5EF4-FFF2-40B4-BE49-F238E27FC236}">
                  <a16:creationId xmlns:a16="http://schemas.microsoft.com/office/drawing/2014/main" id="{C43EAF78-85A8-48B1-AEE9-BA51D3DF8CAA}"/>
                </a:ext>
              </a:extLst>
            </p:cNvPr>
            <p:cNvSpPr txBox="1"/>
            <p:nvPr/>
          </p:nvSpPr>
          <p:spPr>
            <a:xfrm>
              <a:off x="5400759" y="780716"/>
              <a:ext cx="891841" cy="620234"/>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GB" sz="4800" b="1" i="0" u="none" strike="noStrike" kern="0" cap="none" spc="0" normalizeH="0" baseline="0" noProof="0" dirty="0">
                  <a:ln>
                    <a:noFill/>
                  </a:ln>
                  <a:solidFill>
                    <a:srgbClr val="000000">
                      <a:lumMod val="85000"/>
                      <a:lumOff val="15000"/>
                    </a:srgbClr>
                  </a:solidFill>
                  <a:effectLst/>
                  <a:uLnTx/>
                  <a:uFillTx/>
                  <a:latin typeface="Arial" charset="0"/>
                  <a:ea typeface="ＭＳ Ｐゴシック" pitchFamily="34" charset="-128"/>
                  <a:cs typeface="+mn-cs"/>
                </a:rPr>
                <a:t>$$</a:t>
              </a:r>
            </a:p>
          </p:txBody>
        </p:sp>
        <p:pic>
          <p:nvPicPr>
            <p:cNvPr id="75" name="Graphic 74" descr="Family with two children">
              <a:extLst>
                <a:ext uri="{FF2B5EF4-FFF2-40B4-BE49-F238E27FC236}">
                  <a16:creationId xmlns:a16="http://schemas.microsoft.com/office/drawing/2014/main" id="{B6D6DD21-481F-4078-B7DA-76DAA665E5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71172" y="5880670"/>
              <a:ext cx="951360" cy="951360"/>
            </a:xfrm>
            <a:prstGeom prst="rect">
              <a:avLst/>
            </a:prstGeom>
          </p:spPr>
        </p:pic>
      </p:grpSp>
      <p:sp>
        <p:nvSpPr>
          <p:cNvPr id="2" name="Title 1"/>
          <p:cNvSpPr>
            <a:spLocks noGrp="1"/>
          </p:cNvSpPr>
          <p:nvPr>
            <p:ph type="title"/>
          </p:nvPr>
        </p:nvSpPr>
        <p:spPr>
          <a:xfrm>
            <a:off x="371475" y="318357"/>
            <a:ext cx="9648199" cy="543658"/>
          </a:xfrm>
        </p:spPr>
        <p:txBody>
          <a:bodyPr/>
          <a:lstStyle/>
          <a:p>
            <a:r>
              <a:rPr lang="en-GB" sz="3200" dirty="0">
                <a:solidFill>
                  <a:srgbClr val="006666"/>
                </a:solidFill>
                <a:latin typeface="Arial" panose="020B0604020202020204" pitchFamily="34" charset="0"/>
                <a:cs typeface="Arial" panose="020B0604020202020204" pitchFamily="34" charset="0"/>
              </a:rPr>
              <a:t>Structure of the CSDA</a:t>
            </a:r>
            <a:endParaRPr lang="en-GB" sz="3000" dirty="0">
              <a:solidFill>
                <a:srgbClr val="646400"/>
              </a:solidFill>
              <a:latin typeface="Arial" panose="020B0604020202020204" pitchFamily="34" charset="0"/>
              <a:cs typeface="Arial" panose="020B0604020202020204" pitchFamily="34" charset="0"/>
            </a:endParaRPr>
          </a:p>
        </p:txBody>
      </p:sp>
      <p:sp>
        <p:nvSpPr>
          <p:cNvPr id="58" name="Content Placeholder 4">
            <a:extLst>
              <a:ext uri="{FF2B5EF4-FFF2-40B4-BE49-F238E27FC236}">
                <a16:creationId xmlns:a16="http://schemas.microsoft.com/office/drawing/2014/main" id="{255EED6E-F0F3-4A24-9462-CD4C70E034DF}"/>
              </a:ext>
            </a:extLst>
          </p:cNvPr>
          <p:cNvSpPr>
            <a:spLocks noGrp="1"/>
          </p:cNvSpPr>
          <p:nvPr>
            <p:ph sz="quarter" idx="10"/>
          </p:nvPr>
        </p:nvSpPr>
        <p:spPr>
          <a:xfrm>
            <a:off x="272877" y="1139728"/>
            <a:ext cx="4136717" cy="5043265"/>
          </a:xfrm>
        </p:spPr>
        <p:txBody>
          <a:bodyPr/>
          <a:lstStyle/>
          <a:p>
            <a:pPr marL="0" indent="0">
              <a:spcAft>
                <a:spcPts val="1800"/>
              </a:spcAft>
              <a:buNone/>
            </a:pPr>
            <a:r>
              <a:rPr lang="en-GB" sz="2200" dirty="0"/>
              <a:t>Assessment of institutional barriers to sanitation service delivery</a:t>
            </a:r>
            <a:endParaRPr lang="en-GB" dirty="0"/>
          </a:p>
        </p:txBody>
      </p:sp>
      <p:pic>
        <p:nvPicPr>
          <p:cNvPr id="4" name="Audio 3">
            <a:hlinkClick r:id="" action="ppaction://media"/>
            <a:extLst>
              <a:ext uri="{FF2B5EF4-FFF2-40B4-BE49-F238E27FC236}">
                <a16:creationId xmlns:a16="http://schemas.microsoft.com/office/drawing/2014/main" id="{1300F76D-2C96-4941-B776-C57CA88A88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44552391"/>
      </p:ext>
    </p:extLst>
  </p:cSld>
  <p:clrMapOvr>
    <a:masterClrMapping/>
  </p:clrMapOvr>
  <mc:AlternateContent xmlns:mc="http://schemas.openxmlformats.org/markup-compatibility/2006" xmlns:p14="http://schemas.microsoft.com/office/powerpoint/2010/main">
    <mc:Choice Requires="p14">
      <p:transition spd="slow" p14:dur="2000" advTm="13774"/>
    </mc:Choice>
    <mc:Fallback xmlns="">
      <p:transition spd="slow" advTm="13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A5740517-58D9-43CF-B1BF-384C59139166}"/>
              </a:ext>
            </a:extLst>
          </p:cNvPr>
          <p:cNvGrpSpPr/>
          <p:nvPr/>
        </p:nvGrpSpPr>
        <p:grpSpPr>
          <a:xfrm>
            <a:off x="5159728" y="780716"/>
            <a:ext cx="7113845" cy="6051314"/>
            <a:chOff x="5159728" y="780716"/>
            <a:chExt cx="7113845" cy="6051314"/>
          </a:xfrm>
        </p:grpSpPr>
        <p:sp>
          <p:nvSpPr>
            <p:cNvPr id="73" name="Arrow: Right 72">
              <a:extLst>
                <a:ext uri="{FF2B5EF4-FFF2-40B4-BE49-F238E27FC236}">
                  <a16:creationId xmlns:a16="http://schemas.microsoft.com/office/drawing/2014/main" id="{B74905B7-F344-40B4-B914-E8E2C58EE6AC}"/>
                </a:ext>
              </a:extLst>
            </p:cNvPr>
            <p:cNvSpPr/>
            <p:nvPr/>
          </p:nvSpPr>
          <p:spPr>
            <a:xfrm rot="2652568">
              <a:off x="5159728" y="3441893"/>
              <a:ext cx="7113845" cy="604798"/>
            </a:xfrm>
            <a:prstGeom prst="rightArrow">
              <a:avLst>
                <a:gd name="adj1" fmla="val 61237"/>
                <a:gd name="adj2" fmla="val 61415"/>
              </a:avLst>
            </a:prstGeom>
            <a:solidFill>
              <a:srgbClr val="646400"/>
            </a:solidFill>
            <a:ln w="19050" cap="flat" cmpd="sng" algn="ctr">
              <a:noFill/>
              <a:prstDash val="solid"/>
            </a:ln>
            <a:effectLst>
              <a:outerShdw blurRad="40000" dist="23000" dir="5400000" rotWithShape="0">
                <a:srgbClr val="000000">
                  <a:alpha val="35000"/>
                </a:srgbClr>
              </a:outerShdw>
            </a:effectLst>
          </p:spPr>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Arial Narrow"/>
                  <a:ea typeface="ＭＳ Ｐゴシック" pitchFamily="34" charset="-128"/>
                  <a:cs typeface="+mn-cs"/>
                </a:rPr>
                <a:t>Resources into services</a:t>
              </a:r>
            </a:p>
          </p:txBody>
        </p:sp>
        <p:sp>
          <p:nvSpPr>
            <p:cNvPr id="72" name="TextBox 71">
              <a:extLst>
                <a:ext uri="{FF2B5EF4-FFF2-40B4-BE49-F238E27FC236}">
                  <a16:creationId xmlns:a16="http://schemas.microsoft.com/office/drawing/2014/main" id="{C43EAF78-85A8-48B1-AEE9-BA51D3DF8CAA}"/>
                </a:ext>
              </a:extLst>
            </p:cNvPr>
            <p:cNvSpPr txBox="1"/>
            <p:nvPr/>
          </p:nvSpPr>
          <p:spPr>
            <a:xfrm>
              <a:off x="5400759" y="780716"/>
              <a:ext cx="891841" cy="620234"/>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GB" sz="4800" b="1" i="0" u="none" strike="noStrike" kern="0" cap="none" spc="0" normalizeH="0" baseline="0" noProof="0" dirty="0">
                  <a:ln>
                    <a:noFill/>
                  </a:ln>
                  <a:solidFill>
                    <a:srgbClr val="000000">
                      <a:lumMod val="85000"/>
                      <a:lumOff val="15000"/>
                    </a:srgbClr>
                  </a:solidFill>
                  <a:effectLst/>
                  <a:uLnTx/>
                  <a:uFillTx/>
                  <a:latin typeface="Arial" charset="0"/>
                  <a:ea typeface="ＭＳ Ｐゴシック" pitchFamily="34" charset="-128"/>
                  <a:cs typeface="+mn-cs"/>
                </a:rPr>
                <a:t>$$</a:t>
              </a:r>
            </a:p>
          </p:txBody>
        </p:sp>
        <p:pic>
          <p:nvPicPr>
            <p:cNvPr id="75" name="Graphic 74" descr="Family with two children">
              <a:extLst>
                <a:ext uri="{FF2B5EF4-FFF2-40B4-BE49-F238E27FC236}">
                  <a16:creationId xmlns:a16="http://schemas.microsoft.com/office/drawing/2014/main" id="{B6D6DD21-481F-4078-B7DA-76DAA665E5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71172" y="5880670"/>
              <a:ext cx="951360" cy="951360"/>
            </a:xfrm>
            <a:prstGeom prst="rect">
              <a:avLst/>
            </a:prstGeom>
          </p:spPr>
        </p:pic>
      </p:grpSp>
      <p:sp>
        <p:nvSpPr>
          <p:cNvPr id="2" name="Title 1"/>
          <p:cNvSpPr>
            <a:spLocks noGrp="1"/>
          </p:cNvSpPr>
          <p:nvPr>
            <p:ph type="title"/>
          </p:nvPr>
        </p:nvSpPr>
        <p:spPr>
          <a:xfrm>
            <a:off x="371475" y="318357"/>
            <a:ext cx="9648199" cy="543658"/>
          </a:xfrm>
        </p:spPr>
        <p:txBody>
          <a:bodyPr/>
          <a:lstStyle/>
          <a:p>
            <a:r>
              <a:rPr lang="en-GB" sz="3200" dirty="0">
                <a:solidFill>
                  <a:srgbClr val="006666"/>
                </a:solidFill>
                <a:latin typeface="Arial" panose="020B0604020202020204" pitchFamily="34" charset="0"/>
                <a:cs typeface="Arial" panose="020B0604020202020204" pitchFamily="34" charset="0"/>
              </a:rPr>
              <a:t>Structure of the CSDA</a:t>
            </a:r>
            <a:endParaRPr lang="en-GB" sz="3000" dirty="0">
              <a:solidFill>
                <a:srgbClr val="6464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88C3F0C7-67D5-4FF9-A891-5CBE06395FF6}"/>
              </a:ext>
            </a:extLst>
          </p:cNvPr>
          <p:cNvGrpSpPr/>
          <p:nvPr/>
        </p:nvGrpSpPr>
        <p:grpSpPr>
          <a:xfrm>
            <a:off x="4640562" y="1356911"/>
            <a:ext cx="6773733" cy="4804672"/>
            <a:chOff x="4640562" y="1356911"/>
            <a:chExt cx="6773733" cy="4804672"/>
          </a:xfrm>
        </p:grpSpPr>
        <p:sp>
          <p:nvSpPr>
            <p:cNvPr id="60" name="Rectangle: Rounded Corners 59">
              <a:extLst>
                <a:ext uri="{FF2B5EF4-FFF2-40B4-BE49-F238E27FC236}">
                  <a16:creationId xmlns:a16="http://schemas.microsoft.com/office/drawing/2014/main" id="{84F71C3F-F0ED-4858-ADF2-F3A4B78C8CAE}"/>
                </a:ext>
              </a:extLst>
            </p:cNvPr>
            <p:cNvSpPr/>
            <p:nvPr/>
          </p:nvSpPr>
          <p:spPr>
            <a:xfrm>
              <a:off x="6489539" y="1663223"/>
              <a:ext cx="4924756" cy="1293393"/>
            </a:xfrm>
            <a:prstGeom prst="roundRect">
              <a:avLst>
                <a:gd name="adj" fmla="val 11168"/>
              </a:avLst>
            </a:prstGeom>
            <a:solidFill>
              <a:schemeClr val="accent1">
                <a:lumMod val="40000"/>
                <a:lumOff val="60000"/>
                <a:alpha val="70000"/>
              </a:schemeClr>
            </a:solidFill>
            <a:ln w="11">
              <a:solidFill>
                <a:srgbClr val="000000"/>
              </a:solidFill>
              <a:round/>
              <a:headEnd/>
              <a:tailEnd/>
            </a:ln>
          </p:spPr>
          <p:txBody>
            <a:bodyPr rot="0" vert="horz" wrap="square" lIns="91440" tIns="0" rIns="91440" bIns="0" anchor="ctr" anchorCtr="0" upright="1">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pitchFamily="34" charset="0"/>
                <a:ea typeface="Calibri"/>
                <a:cs typeface="Arial" pitchFamily="34" charset="0"/>
              </a:endParaRPr>
            </a:p>
          </p:txBody>
        </p:sp>
        <p:sp>
          <p:nvSpPr>
            <p:cNvPr id="61" name="Rectangle: Rounded Corners 60">
              <a:extLst>
                <a:ext uri="{FF2B5EF4-FFF2-40B4-BE49-F238E27FC236}">
                  <a16:creationId xmlns:a16="http://schemas.microsoft.com/office/drawing/2014/main" id="{7BC16043-317F-4113-B764-F5A754B89123}"/>
                </a:ext>
              </a:extLst>
            </p:cNvPr>
            <p:cNvSpPr/>
            <p:nvPr/>
          </p:nvSpPr>
          <p:spPr>
            <a:xfrm>
              <a:off x="6489538" y="3262928"/>
              <a:ext cx="4924755" cy="1293393"/>
            </a:xfrm>
            <a:prstGeom prst="roundRect">
              <a:avLst>
                <a:gd name="adj" fmla="val 11168"/>
              </a:avLst>
            </a:prstGeom>
            <a:solidFill>
              <a:schemeClr val="accent1">
                <a:lumMod val="60000"/>
                <a:lumOff val="40000"/>
                <a:alpha val="70000"/>
              </a:schemeClr>
            </a:solidFill>
            <a:ln w="11">
              <a:solidFill>
                <a:srgbClr val="000000"/>
              </a:solidFill>
              <a:round/>
              <a:headEnd/>
              <a:tailEnd/>
            </a:ln>
          </p:spPr>
          <p:txBody>
            <a:bodyPr rot="0" vert="horz" wrap="square" lIns="91440" tIns="0" rIns="91440" bIns="0" anchor="ctr" anchorCtr="0" upright="1">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p:txBody>
        </p:sp>
        <p:sp>
          <p:nvSpPr>
            <p:cNvPr id="62" name="Rectangle: Rounded Corners 61">
              <a:extLst>
                <a:ext uri="{FF2B5EF4-FFF2-40B4-BE49-F238E27FC236}">
                  <a16:creationId xmlns:a16="http://schemas.microsoft.com/office/drawing/2014/main" id="{2DE39B36-1F0E-4633-8A5B-7AB368F01059}"/>
                </a:ext>
              </a:extLst>
            </p:cNvPr>
            <p:cNvSpPr/>
            <p:nvPr/>
          </p:nvSpPr>
          <p:spPr>
            <a:xfrm>
              <a:off x="6489539" y="4868190"/>
              <a:ext cx="4924754" cy="1293393"/>
            </a:xfrm>
            <a:prstGeom prst="roundRect">
              <a:avLst>
                <a:gd name="adj" fmla="val 11168"/>
              </a:avLst>
            </a:prstGeom>
            <a:solidFill>
              <a:schemeClr val="accent1">
                <a:alpha val="70000"/>
              </a:schemeClr>
            </a:solidFill>
            <a:ln w="11">
              <a:solidFill>
                <a:srgbClr val="000000"/>
              </a:solidFill>
              <a:round/>
              <a:headEnd/>
              <a:tailEnd/>
            </a:ln>
          </p:spPr>
          <p:txBody>
            <a:bodyPr rot="0" vert="horz" wrap="square" lIns="91440" tIns="0" rIns="91440" bIns="0" anchor="ctr" anchorCtr="0" upright="1">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pitchFamily="34" charset="0"/>
                <a:ea typeface="Calibri"/>
                <a:cs typeface="Arial" pitchFamily="34" charset="0"/>
              </a:endParaRPr>
            </a:p>
          </p:txBody>
        </p:sp>
        <p:sp>
          <p:nvSpPr>
            <p:cNvPr id="6" name="Text Box 2">
              <a:extLst>
                <a:ext uri="{FF2B5EF4-FFF2-40B4-BE49-F238E27FC236}">
                  <a16:creationId xmlns:a16="http://schemas.microsoft.com/office/drawing/2014/main" id="{BE53780B-7249-4716-B3FB-52B24F56028E}"/>
                </a:ext>
              </a:extLst>
            </p:cNvPr>
            <p:cNvSpPr txBox="1">
              <a:spLocks noChangeArrowheads="1"/>
            </p:cNvSpPr>
            <p:nvPr/>
          </p:nvSpPr>
          <p:spPr bwMode="auto">
            <a:xfrm>
              <a:off x="4640563" y="2980657"/>
              <a:ext cx="1711736" cy="279783"/>
            </a:xfrm>
            <a:prstGeom prst="rect">
              <a:avLst/>
            </a:prstGeom>
            <a:solidFill>
              <a:sysClr val="window" lastClr="FFFFFF">
                <a:lumMod val="100000"/>
                <a:lumOff val="0"/>
              </a:sysClr>
            </a:solid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0" rIns="91440" bIns="0" anchor="b" anchorCtr="0" upright="1">
              <a:noAutofit/>
            </a:bodyPr>
            <a:lstStyle>
              <a:defPPr>
                <a:defRPr lang="en-US"/>
              </a:defPPr>
              <a:lvl1pPr marL="0" marR="0">
                <a:spcBef>
                  <a:spcPts val="0"/>
                </a:spcBef>
                <a:spcAft>
                  <a:spcPts val="0"/>
                </a:spcAft>
                <a:defRPr sz="1800" b="1">
                  <a:effectLst/>
                  <a:latin typeface="Arial" pitchFamily="34" charset="0"/>
                  <a:ea typeface="Calibri"/>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itchFamily="34" charset="0"/>
                  <a:cs typeface="Arial" pitchFamily="34" charset="0"/>
                </a:rPr>
                <a:t>Delivering</a:t>
              </a:r>
            </a:p>
          </p:txBody>
        </p:sp>
        <p:sp>
          <p:nvSpPr>
            <p:cNvPr id="7" name="Text Box 2">
              <a:extLst>
                <a:ext uri="{FF2B5EF4-FFF2-40B4-BE49-F238E27FC236}">
                  <a16:creationId xmlns:a16="http://schemas.microsoft.com/office/drawing/2014/main" id="{9E3BF2D3-70E8-4853-B4E7-BC80E4152092}"/>
                </a:ext>
              </a:extLst>
            </p:cNvPr>
            <p:cNvSpPr txBox="1">
              <a:spLocks noChangeArrowheads="1"/>
            </p:cNvSpPr>
            <p:nvPr/>
          </p:nvSpPr>
          <p:spPr bwMode="auto">
            <a:xfrm>
              <a:off x="4640562" y="4569571"/>
              <a:ext cx="1711737" cy="296131"/>
            </a:xfrm>
            <a:prstGeom prst="rect">
              <a:avLst/>
            </a:prstGeom>
            <a:solidFill>
              <a:sysClr val="window" lastClr="FFFFFF">
                <a:lumMod val="100000"/>
                <a:lumOff val="0"/>
              </a:sysClr>
            </a:solid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0" rIns="91440" bIns="0" anchor="b" anchorCtr="0" upright="1">
              <a:noAutofit/>
            </a:bodyPr>
            <a:lstStyle>
              <a:defPPr>
                <a:defRPr lang="en-US"/>
              </a:defPPr>
              <a:lvl1pPr marL="0" marR="0">
                <a:spcBef>
                  <a:spcPts val="0"/>
                </a:spcBef>
                <a:spcAft>
                  <a:spcPts val="0"/>
                </a:spcAft>
                <a:defRPr sz="1800" b="1">
                  <a:effectLst/>
                  <a:latin typeface="Arial" pitchFamily="34" charset="0"/>
                  <a:ea typeface="Calibri"/>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itchFamily="34" charset="0"/>
                  <a:cs typeface="Arial" pitchFamily="34" charset="0"/>
                </a:rPr>
                <a:t>Sustaining</a:t>
              </a:r>
            </a:p>
          </p:txBody>
        </p:sp>
        <p:sp>
          <p:nvSpPr>
            <p:cNvPr id="11" name="Text Box 2">
              <a:extLst>
                <a:ext uri="{FF2B5EF4-FFF2-40B4-BE49-F238E27FC236}">
                  <a16:creationId xmlns:a16="http://schemas.microsoft.com/office/drawing/2014/main" id="{D207A42D-D881-4A29-8F29-BA5DABB0E05A}"/>
                </a:ext>
              </a:extLst>
            </p:cNvPr>
            <p:cNvSpPr txBox="1">
              <a:spLocks noChangeArrowheads="1"/>
            </p:cNvSpPr>
            <p:nvPr/>
          </p:nvSpPr>
          <p:spPr bwMode="auto">
            <a:xfrm>
              <a:off x="4640563" y="1356911"/>
              <a:ext cx="1678607" cy="306312"/>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0" rIns="91440" bIns="0" anchor="b"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itchFamily="34" charset="0"/>
                  <a:ea typeface="Calibri"/>
                  <a:cs typeface="Arial" pitchFamily="34" charset="0"/>
                </a:rPr>
                <a:t>Enabling</a:t>
              </a:r>
              <a:endParaRPr kumimoji="0" lang="en-US" sz="1800" b="0" i="0" u="none" strike="noStrike" kern="0" cap="none" spc="0" normalizeH="0" baseline="0" noProof="0" dirty="0">
                <a:ln>
                  <a:noFill/>
                </a:ln>
                <a:solidFill>
                  <a:prstClr val="black"/>
                </a:solidFill>
                <a:effectLst/>
                <a:uLnTx/>
                <a:uFillTx/>
                <a:latin typeface="Arial" pitchFamily="34" charset="0"/>
                <a:ea typeface="Calibri"/>
                <a:cs typeface="Arial" pitchFamily="34" charset="0"/>
              </a:endParaRPr>
            </a:p>
          </p:txBody>
        </p:sp>
        <p:sp>
          <p:nvSpPr>
            <p:cNvPr id="16" name="Rectangle: Rounded Corners 15">
              <a:extLst>
                <a:ext uri="{FF2B5EF4-FFF2-40B4-BE49-F238E27FC236}">
                  <a16:creationId xmlns:a16="http://schemas.microsoft.com/office/drawing/2014/main" id="{F0597F3E-A44F-488E-99DF-31C8D1FBF7D8}"/>
                </a:ext>
              </a:extLst>
            </p:cNvPr>
            <p:cNvSpPr/>
            <p:nvPr/>
          </p:nvSpPr>
          <p:spPr>
            <a:xfrm>
              <a:off x="4640562" y="1663223"/>
              <a:ext cx="1699278" cy="1293393"/>
            </a:xfrm>
            <a:prstGeom prst="roundRect">
              <a:avLst>
                <a:gd name="adj" fmla="val 11168"/>
              </a:avLst>
            </a:prstGeom>
            <a:solidFill>
              <a:srgbClr val="663300">
                <a:lumMod val="20000"/>
                <a:lumOff val="80000"/>
              </a:srgbClr>
            </a:solidFill>
            <a:ln w="11">
              <a:solidFill>
                <a:srgbClr val="000000"/>
              </a:solidFill>
              <a:round/>
              <a:headEnd/>
              <a:tailEnd/>
            </a:ln>
          </p:spPr>
          <p:txBody>
            <a:bodyPr rot="0" vert="horz" wrap="square" lIns="91440" tIns="0" rIns="91440" bIns="0" anchor="ctr" anchorCtr="0" upright="1">
              <a:noAutofit/>
            </a:bodyPr>
            <a:lstStyle/>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Calibri"/>
                  <a:cs typeface="Arial" pitchFamily="34" charset="0"/>
                </a:rPr>
                <a:t>Policy, legislation</a:t>
              </a:r>
            </a:p>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Calibri"/>
                  <a:cs typeface="Arial" pitchFamily="34" charset="0"/>
                </a:rPr>
                <a:t>Planning, budgeting</a:t>
              </a:r>
            </a:p>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Calibri"/>
                  <a:cs typeface="Arial" pitchFamily="34" charset="0"/>
                </a:rPr>
                <a:t>Inclusion</a:t>
              </a:r>
            </a:p>
          </p:txBody>
        </p:sp>
        <p:sp>
          <p:nvSpPr>
            <p:cNvPr id="56" name="Rectangle: Rounded Corners 55">
              <a:extLst>
                <a:ext uri="{FF2B5EF4-FFF2-40B4-BE49-F238E27FC236}">
                  <a16:creationId xmlns:a16="http://schemas.microsoft.com/office/drawing/2014/main" id="{543F52D5-4CED-42F4-8F53-8AEEFB92D10E}"/>
                </a:ext>
              </a:extLst>
            </p:cNvPr>
            <p:cNvSpPr/>
            <p:nvPr/>
          </p:nvSpPr>
          <p:spPr>
            <a:xfrm>
              <a:off x="4640562" y="3262928"/>
              <a:ext cx="1699278" cy="1293393"/>
            </a:xfrm>
            <a:prstGeom prst="roundRect">
              <a:avLst>
                <a:gd name="adj" fmla="val 11168"/>
              </a:avLst>
            </a:prstGeom>
            <a:solidFill>
              <a:schemeClr val="accent1">
                <a:lumMod val="60000"/>
                <a:lumOff val="40000"/>
              </a:schemeClr>
            </a:solidFill>
            <a:ln w="11">
              <a:solidFill>
                <a:srgbClr val="000000"/>
              </a:solidFill>
              <a:round/>
              <a:headEnd/>
              <a:tailEnd/>
            </a:ln>
          </p:spPr>
          <p:txBody>
            <a:bodyPr rot="0" vert="horz" wrap="square" lIns="91440" tIns="0" rIns="91440" bIns="0" anchor="ctr" anchorCtr="0" upright="1">
              <a:noAutofit/>
            </a:bodyPr>
            <a:lstStyle/>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Funding</a:t>
              </a:r>
            </a:p>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Capacity, outreach</a:t>
              </a:r>
            </a:p>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Inclusion</a:t>
              </a:r>
            </a:p>
          </p:txBody>
        </p:sp>
        <p:sp>
          <p:nvSpPr>
            <p:cNvPr id="57" name="Rectangle: Rounded Corners 56">
              <a:extLst>
                <a:ext uri="{FF2B5EF4-FFF2-40B4-BE49-F238E27FC236}">
                  <a16:creationId xmlns:a16="http://schemas.microsoft.com/office/drawing/2014/main" id="{B3C3707F-2C1B-4A69-924E-BFA2A7855D2A}"/>
                </a:ext>
              </a:extLst>
            </p:cNvPr>
            <p:cNvSpPr/>
            <p:nvPr/>
          </p:nvSpPr>
          <p:spPr>
            <a:xfrm>
              <a:off x="4640562" y="4868190"/>
              <a:ext cx="1699278" cy="1293393"/>
            </a:xfrm>
            <a:prstGeom prst="roundRect">
              <a:avLst>
                <a:gd name="adj" fmla="val 11168"/>
              </a:avLst>
            </a:prstGeom>
            <a:solidFill>
              <a:schemeClr val="accent1"/>
            </a:solidFill>
            <a:ln w="11">
              <a:solidFill>
                <a:srgbClr val="000000"/>
              </a:solidFill>
              <a:round/>
              <a:headEnd/>
              <a:tailEnd/>
            </a:ln>
          </p:spPr>
          <p:txBody>
            <a:bodyPr rot="0" vert="horz" wrap="square" lIns="91440" tIns="0" rIns="91440" bIns="0" anchor="ctr" anchorCtr="0" upright="1">
              <a:noAutofit/>
            </a:bodyPr>
            <a:lstStyle/>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Regulation,</a:t>
              </a:r>
              <a:br>
                <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br>
              <a:r>
                <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cost recovery</a:t>
              </a:r>
            </a:p>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Service providers</a:t>
              </a:r>
            </a:p>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Inclusion</a:t>
              </a:r>
              <a:endParaRPr kumimoji="0" lang="en-US" sz="1600" b="0" i="0" u="none" strike="noStrike" kern="0" cap="none" spc="0" normalizeH="0" baseline="0" noProof="0" dirty="0">
                <a:ln>
                  <a:noFill/>
                </a:ln>
                <a:solidFill>
                  <a:prstClr val="black"/>
                </a:solidFill>
                <a:effectLst/>
                <a:uLnTx/>
                <a:uFillTx/>
                <a:latin typeface="Arial" pitchFamily="34" charset="0"/>
                <a:ea typeface="Calibri"/>
                <a:cs typeface="Arial" pitchFamily="34" charset="0"/>
              </a:endParaRPr>
            </a:p>
          </p:txBody>
        </p:sp>
      </p:grpSp>
      <p:sp>
        <p:nvSpPr>
          <p:cNvPr id="58" name="Content Placeholder 4">
            <a:extLst>
              <a:ext uri="{FF2B5EF4-FFF2-40B4-BE49-F238E27FC236}">
                <a16:creationId xmlns:a16="http://schemas.microsoft.com/office/drawing/2014/main" id="{255EED6E-F0F3-4A24-9462-CD4C70E034DF}"/>
              </a:ext>
            </a:extLst>
          </p:cNvPr>
          <p:cNvSpPr>
            <a:spLocks noGrp="1"/>
          </p:cNvSpPr>
          <p:nvPr>
            <p:ph sz="quarter" idx="10"/>
          </p:nvPr>
        </p:nvSpPr>
        <p:spPr>
          <a:xfrm>
            <a:off x="272877" y="1139728"/>
            <a:ext cx="4136717" cy="5043265"/>
          </a:xfrm>
        </p:spPr>
        <p:txBody>
          <a:bodyPr/>
          <a:lstStyle/>
          <a:p>
            <a:pPr marL="0" indent="0">
              <a:spcAft>
                <a:spcPts val="1800"/>
              </a:spcAft>
              <a:buNone/>
            </a:pPr>
            <a:r>
              <a:rPr lang="en-GB" sz="2200" dirty="0"/>
              <a:t>Assessment of institutional barriers to sanitation service delivery</a:t>
            </a:r>
          </a:p>
          <a:p>
            <a:pPr marL="357188" lvl="1">
              <a:spcAft>
                <a:spcPts val="1800"/>
              </a:spcAft>
              <a:buClr>
                <a:srgbClr val="646400"/>
              </a:buClr>
            </a:pPr>
            <a:r>
              <a:rPr lang="en-GB" dirty="0"/>
              <a:t>Asks objective questions about service delivery mechanisms</a:t>
            </a:r>
          </a:p>
        </p:txBody>
      </p:sp>
      <p:pic>
        <p:nvPicPr>
          <p:cNvPr id="4" name="Audio 3">
            <a:hlinkClick r:id="" action="ppaction://media"/>
            <a:extLst>
              <a:ext uri="{FF2B5EF4-FFF2-40B4-BE49-F238E27FC236}">
                <a16:creationId xmlns:a16="http://schemas.microsoft.com/office/drawing/2014/main" id="{578D167D-DFE7-4832-9D76-12A015120C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50658174"/>
      </p:ext>
    </p:extLst>
  </p:cSld>
  <p:clrMapOvr>
    <a:masterClrMapping/>
  </p:clrMapOvr>
  <mc:AlternateContent xmlns:mc="http://schemas.openxmlformats.org/markup-compatibility/2006" xmlns:p14="http://schemas.microsoft.com/office/powerpoint/2010/main">
    <mc:Choice Requires="p14">
      <p:transition spd="slow" p14:dur="2000" advTm="22199"/>
    </mc:Choice>
    <mc:Fallback xmlns="">
      <p:transition spd="slow" advTm="22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A5740517-58D9-43CF-B1BF-384C59139166}"/>
              </a:ext>
            </a:extLst>
          </p:cNvPr>
          <p:cNvGrpSpPr/>
          <p:nvPr/>
        </p:nvGrpSpPr>
        <p:grpSpPr>
          <a:xfrm>
            <a:off x="5159728" y="780716"/>
            <a:ext cx="7113845" cy="6051314"/>
            <a:chOff x="5159728" y="780716"/>
            <a:chExt cx="7113845" cy="6051314"/>
          </a:xfrm>
        </p:grpSpPr>
        <p:sp>
          <p:nvSpPr>
            <p:cNvPr id="73" name="Arrow: Right 72">
              <a:extLst>
                <a:ext uri="{FF2B5EF4-FFF2-40B4-BE49-F238E27FC236}">
                  <a16:creationId xmlns:a16="http://schemas.microsoft.com/office/drawing/2014/main" id="{B74905B7-F344-40B4-B914-E8E2C58EE6AC}"/>
                </a:ext>
              </a:extLst>
            </p:cNvPr>
            <p:cNvSpPr/>
            <p:nvPr/>
          </p:nvSpPr>
          <p:spPr>
            <a:xfrm rot="2652568">
              <a:off x="5159728" y="3441893"/>
              <a:ext cx="7113845" cy="604798"/>
            </a:xfrm>
            <a:prstGeom prst="rightArrow">
              <a:avLst>
                <a:gd name="adj1" fmla="val 61237"/>
                <a:gd name="adj2" fmla="val 61415"/>
              </a:avLst>
            </a:prstGeom>
            <a:solidFill>
              <a:srgbClr val="646400"/>
            </a:solidFill>
            <a:ln w="19050" cap="flat" cmpd="sng" algn="ctr">
              <a:noFill/>
              <a:prstDash val="solid"/>
            </a:ln>
            <a:effectLst>
              <a:outerShdw blurRad="40000" dist="23000" dir="5400000" rotWithShape="0">
                <a:srgbClr val="000000">
                  <a:alpha val="35000"/>
                </a:srgbClr>
              </a:outerShdw>
            </a:effectLst>
          </p:spPr>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Arial Narrow"/>
                  <a:ea typeface="ＭＳ Ｐゴシック" pitchFamily="34" charset="-128"/>
                  <a:cs typeface="+mn-cs"/>
                </a:rPr>
                <a:t>Resources into services</a:t>
              </a:r>
            </a:p>
          </p:txBody>
        </p:sp>
        <p:sp>
          <p:nvSpPr>
            <p:cNvPr id="72" name="TextBox 71">
              <a:extLst>
                <a:ext uri="{FF2B5EF4-FFF2-40B4-BE49-F238E27FC236}">
                  <a16:creationId xmlns:a16="http://schemas.microsoft.com/office/drawing/2014/main" id="{C43EAF78-85A8-48B1-AEE9-BA51D3DF8CAA}"/>
                </a:ext>
              </a:extLst>
            </p:cNvPr>
            <p:cNvSpPr txBox="1"/>
            <p:nvPr/>
          </p:nvSpPr>
          <p:spPr>
            <a:xfrm>
              <a:off x="5400759" y="780716"/>
              <a:ext cx="891841" cy="620234"/>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GB" sz="4800" b="1" i="0" u="none" strike="noStrike" kern="0" cap="none" spc="0" normalizeH="0" baseline="0" noProof="0" dirty="0">
                  <a:ln>
                    <a:noFill/>
                  </a:ln>
                  <a:solidFill>
                    <a:srgbClr val="000000">
                      <a:lumMod val="85000"/>
                      <a:lumOff val="15000"/>
                    </a:srgbClr>
                  </a:solidFill>
                  <a:effectLst/>
                  <a:uLnTx/>
                  <a:uFillTx/>
                  <a:latin typeface="Arial" charset="0"/>
                  <a:ea typeface="ＭＳ Ｐゴシック" pitchFamily="34" charset="-128"/>
                  <a:cs typeface="+mn-cs"/>
                </a:rPr>
                <a:t>$$</a:t>
              </a:r>
            </a:p>
          </p:txBody>
        </p:sp>
        <p:pic>
          <p:nvPicPr>
            <p:cNvPr id="75" name="Graphic 74" descr="Family with two children">
              <a:extLst>
                <a:ext uri="{FF2B5EF4-FFF2-40B4-BE49-F238E27FC236}">
                  <a16:creationId xmlns:a16="http://schemas.microsoft.com/office/drawing/2014/main" id="{B6D6DD21-481F-4078-B7DA-76DAA665E5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71172" y="5880670"/>
              <a:ext cx="951360" cy="951360"/>
            </a:xfrm>
            <a:prstGeom prst="rect">
              <a:avLst/>
            </a:prstGeom>
          </p:spPr>
        </p:pic>
      </p:grpSp>
      <p:sp>
        <p:nvSpPr>
          <p:cNvPr id="2" name="Title 1"/>
          <p:cNvSpPr>
            <a:spLocks noGrp="1"/>
          </p:cNvSpPr>
          <p:nvPr>
            <p:ph type="title"/>
          </p:nvPr>
        </p:nvSpPr>
        <p:spPr>
          <a:xfrm>
            <a:off x="371475" y="318357"/>
            <a:ext cx="9648199" cy="543658"/>
          </a:xfrm>
        </p:spPr>
        <p:txBody>
          <a:bodyPr/>
          <a:lstStyle/>
          <a:p>
            <a:r>
              <a:rPr lang="en-GB" sz="3200" dirty="0">
                <a:solidFill>
                  <a:srgbClr val="006666"/>
                </a:solidFill>
                <a:latin typeface="Arial" panose="020B0604020202020204" pitchFamily="34" charset="0"/>
                <a:cs typeface="Arial" panose="020B0604020202020204" pitchFamily="34" charset="0"/>
              </a:rPr>
              <a:t>Structure of the CSDA</a:t>
            </a:r>
            <a:endParaRPr lang="en-GB" sz="3000" dirty="0">
              <a:solidFill>
                <a:srgbClr val="6464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8D2DE07A-3873-4964-9BE7-24DFC8DB1CFD}"/>
              </a:ext>
            </a:extLst>
          </p:cNvPr>
          <p:cNvGrpSpPr/>
          <p:nvPr/>
        </p:nvGrpSpPr>
        <p:grpSpPr>
          <a:xfrm>
            <a:off x="6713894" y="764900"/>
            <a:ext cx="4462898" cy="5610723"/>
            <a:chOff x="6713894" y="764900"/>
            <a:chExt cx="4462898" cy="5610723"/>
          </a:xfrm>
        </p:grpSpPr>
        <p:sp>
          <p:nvSpPr>
            <p:cNvPr id="65" name="Rectangle: Rounded Corners 64">
              <a:extLst>
                <a:ext uri="{FF2B5EF4-FFF2-40B4-BE49-F238E27FC236}">
                  <a16:creationId xmlns:a16="http://schemas.microsoft.com/office/drawing/2014/main" id="{45630A00-33EE-4B98-83CB-686144E681BA}"/>
                </a:ext>
              </a:extLst>
            </p:cNvPr>
            <p:cNvSpPr/>
            <p:nvPr/>
          </p:nvSpPr>
          <p:spPr>
            <a:xfrm rot="16200000">
              <a:off x="8086642" y="3366687"/>
              <a:ext cx="4924756" cy="1085874"/>
            </a:xfrm>
            <a:prstGeom prst="roundRect">
              <a:avLst>
                <a:gd name="adj" fmla="val 11168"/>
              </a:avLst>
            </a:prstGeom>
            <a:solidFill>
              <a:srgbClr val="205867">
                <a:alpha val="35000"/>
              </a:srgbClr>
            </a:solidFill>
            <a:ln w="11">
              <a:solidFill>
                <a:srgbClr val="000000"/>
              </a:solidFill>
              <a:round/>
              <a:headEnd/>
              <a:tailEnd/>
            </a:ln>
          </p:spPr>
          <p:txBody>
            <a:bodyPr rot="0" vert="horz" wrap="square" lIns="91440" tIns="0" rIns="91440" bIns="0" anchor="ctr" anchorCtr="0" upright="1">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pitchFamily="34" charset="0"/>
                <a:ea typeface="Calibri"/>
                <a:cs typeface="Arial" pitchFamily="34" charset="0"/>
              </a:endParaRPr>
            </a:p>
          </p:txBody>
        </p:sp>
        <p:sp>
          <p:nvSpPr>
            <p:cNvPr id="64" name="Rectangle: Rounded Corners 63">
              <a:extLst>
                <a:ext uri="{FF2B5EF4-FFF2-40B4-BE49-F238E27FC236}">
                  <a16:creationId xmlns:a16="http://schemas.microsoft.com/office/drawing/2014/main" id="{E6ECC647-28C5-4DF2-B002-730DC6F23E7E}"/>
                </a:ext>
              </a:extLst>
            </p:cNvPr>
            <p:cNvSpPr/>
            <p:nvPr/>
          </p:nvSpPr>
          <p:spPr>
            <a:xfrm rot="16200000">
              <a:off x="6459225" y="3370308"/>
              <a:ext cx="4924756" cy="1085874"/>
            </a:xfrm>
            <a:prstGeom prst="roundRect">
              <a:avLst>
                <a:gd name="adj" fmla="val 11168"/>
              </a:avLst>
            </a:prstGeom>
            <a:solidFill>
              <a:srgbClr val="205867">
                <a:alpha val="25000"/>
              </a:srgbClr>
            </a:solidFill>
            <a:ln w="11">
              <a:solidFill>
                <a:srgbClr val="000000"/>
              </a:solidFill>
              <a:round/>
              <a:headEnd/>
              <a:tailEnd/>
            </a:ln>
          </p:spPr>
          <p:txBody>
            <a:bodyPr rot="0" vert="horz" wrap="square" lIns="91440" tIns="0" rIns="91440" bIns="0" anchor="ctr" anchorCtr="0" upright="1">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pitchFamily="34" charset="0"/>
                <a:ea typeface="Calibri"/>
                <a:cs typeface="Arial" pitchFamily="34" charset="0"/>
              </a:endParaRPr>
            </a:p>
          </p:txBody>
        </p:sp>
        <p:sp>
          <p:nvSpPr>
            <p:cNvPr id="63" name="Rectangle: Rounded Corners 62">
              <a:extLst>
                <a:ext uri="{FF2B5EF4-FFF2-40B4-BE49-F238E27FC236}">
                  <a16:creationId xmlns:a16="http://schemas.microsoft.com/office/drawing/2014/main" id="{124B46DA-BC0A-4DB2-B15E-14DBEA965223}"/>
                </a:ext>
              </a:extLst>
            </p:cNvPr>
            <p:cNvSpPr/>
            <p:nvPr/>
          </p:nvSpPr>
          <p:spPr>
            <a:xfrm rot="16200000">
              <a:off x="4886540" y="3368514"/>
              <a:ext cx="4924756" cy="1085874"/>
            </a:xfrm>
            <a:prstGeom prst="roundRect">
              <a:avLst>
                <a:gd name="adj" fmla="val 11168"/>
              </a:avLst>
            </a:prstGeom>
            <a:solidFill>
              <a:srgbClr val="205867">
                <a:alpha val="15000"/>
              </a:srgbClr>
            </a:solidFill>
            <a:ln w="11">
              <a:solidFill>
                <a:srgbClr val="000000"/>
              </a:solidFill>
              <a:round/>
              <a:headEnd/>
              <a:tailEnd/>
            </a:ln>
          </p:spPr>
          <p:txBody>
            <a:bodyPr rot="0" vert="horz" wrap="square" lIns="91440" tIns="0" rIns="91440" bIns="0" anchor="ctr" anchorCtr="0" upright="1">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pitchFamily="34" charset="0"/>
                <a:ea typeface="Calibri"/>
                <a:cs typeface="Arial" pitchFamily="34" charset="0"/>
              </a:endParaRPr>
            </a:p>
          </p:txBody>
        </p:sp>
        <p:sp>
          <p:nvSpPr>
            <p:cNvPr id="21" name="Freeform 20">
              <a:extLst>
                <a:ext uri="{FF2B5EF4-FFF2-40B4-BE49-F238E27FC236}">
                  <a16:creationId xmlns:a16="http://schemas.microsoft.com/office/drawing/2014/main" id="{B5D888BF-625C-40F2-AE1F-703E49FDAA18}"/>
                </a:ext>
              </a:extLst>
            </p:cNvPr>
            <p:cNvSpPr>
              <a:spLocks/>
            </p:cNvSpPr>
            <p:nvPr/>
          </p:nvSpPr>
          <p:spPr bwMode="auto">
            <a:xfrm>
              <a:off x="9978278" y="764900"/>
              <a:ext cx="1198514" cy="651866"/>
            </a:xfrm>
            <a:custGeom>
              <a:avLst/>
              <a:gdLst>
                <a:gd name="T0" fmla="*/ 0 w 1371"/>
                <a:gd name="T1" fmla="*/ 74810 h 754"/>
                <a:gd name="T2" fmla="*/ 0 w 1371"/>
                <a:gd name="T3" fmla="*/ 74810 h 754"/>
                <a:gd name="T4" fmla="*/ 74524 w 1371"/>
                <a:gd name="T5" fmla="*/ 0 h 754"/>
                <a:gd name="T6" fmla="*/ 736371 w 1371"/>
                <a:gd name="T7" fmla="*/ 0 h 754"/>
                <a:gd name="T8" fmla="*/ 810895 w 1371"/>
                <a:gd name="T9" fmla="*/ 74810 h 754"/>
                <a:gd name="T10" fmla="*/ 810895 w 1371"/>
                <a:gd name="T11" fmla="*/ 373458 h 754"/>
                <a:gd name="T12" fmla="*/ 736371 w 1371"/>
                <a:gd name="T13" fmla="*/ 447675 h 754"/>
                <a:gd name="T14" fmla="*/ 74524 w 1371"/>
                <a:gd name="T15" fmla="*/ 447675 h 754"/>
                <a:gd name="T16" fmla="*/ 0 w 1371"/>
                <a:gd name="T17" fmla="*/ 373458 h 754"/>
                <a:gd name="T18" fmla="*/ 0 w 1371"/>
                <a:gd name="T19" fmla="*/ 74810 h 7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71"/>
                <a:gd name="T31" fmla="*/ 0 h 754"/>
                <a:gd name="T32" fmla="*/ 1371 w 1371"/>
                <a:gd name="T33" fmla="*/ 754 h 7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71" h="754">
                  <a:moveTo>
                    <a:pt x="0" y="126"/>
                  </a:moveTo>
                  <a:lnTo>
                    <a:pt x="0" y="126"/>
                  </a:lnTo>
                  <a:cubicBezTo>
                    <a:pt x="0" y="57"/>
                    <a:pt x="57" y="0"/>
                    <a:pt x="126" y="0"/>
                  </a:cubicBezTo>
                  <a:lnTo>
                    <a:pt x="1245" y="0"/>
                  </a:lnTo>
                  <a:cubicBezTo>
                    <a:pt x="1315" y="0"/>
                    <a:pt x="1371" y="57"/>
                    <a:pt x="1371" y="126"/>
                  </a:cubicBezTo>
                  <a:lnTo>
                    <a:pt x="1371" y="629"/>
                  </a:lnTo>
                  <a:cubicBezTo>
                    <a:pt x="1371" y="698"/>
                    <a:pt x="1315" y="754"/>
                    <a:pt x="1245" y="754"/>
                  </a:cubicBezTo>
                  <a:lnTo>
                    <a:pt x="126" y="754"/>
                  </a:lnTo>
                  <a:cubicBezTo>
                    <a:pt x="57" y="754"/>
                    <a:pt x="0" y="698"/>
                    <a:pt x="0" y="629"/>
                  </a:cubicBezTo>
                  <a:lnTo>
                    <a:pt x="0" y="126"/>
                  </a:lnTo>
                  <a:close/>
                </a:path>
              </a:pathLst>
            </a:custGeom>
            <a:noFill/>
            <a:ln w="24">
              <a:noFill/>
              <a:round/>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itchFamily="34" charset="0"/>
                  <a:ea typeface="Calibri"/>
                  <a:cs typeface="Arial" pitchFamily="34" charset="0"/>
                </a:rPr>
                <a:t>Treatment, Re-use</a:t>
              </a:r>
            </a:p>
          </p:txBody>
        </p:sp>
        <p:sp>
          <p:nvSpPr>
            <p:cNvPr id="23" name="Freeform 22">
              <a:extLst>
                <a:ext uri="{FF2B5EF4-FFF2-40B4-BE49-F238E27FC236}">
                  <a16:creationId xmlns:a16="http://schemas.microsoft.com/office/drawing/2014/main" id="{57AF6810-2694-47C4-881C-CEECC20FB6AC}"/>
                </a:ext>
              </a:extLst>
            </p:cNvPr>
            <p:cNvSpPr>
              <a:spLocks/>
            </p:cNvSpPr>
            <p:nvPr/>
          </p:nvSpPr>
          <p:spPr bwMode="auto">
            <a:xfrm>
              <a:off x="8202176" y="764900"/>
              <a:ext cx="1499477" cy="662435"/>
            </a:xfrm>
            <a:custGeom>
              <a:avLst/>
              <a:gdLst>
                <a:gd name="T0" fmla="*/ 0 w 1370"/>
                <a:gd name="T1" fmla="*/ 72699 h 743"/>
                <a:gd name="T2" fmla="*/ 0 w 1370"/>
                <a:gd name="T3" fmla="*/ 72699 h 743"/>
                <a:gd name="T4" fmla="*/ 73337 w 1370"/>
                <a:gd name="T5" fmla="*/ 0 h 743"/>
                <a:gd name="T6" fmla="*/ 736923 w 1370"/>
                <a:gd name="T7" fmla="*/ 0 h 743"/>
                <a:gd name="T8" fmla="*/ 810260 w 1370"/>
                <a:gd name="T9" fmla="*/ 72699 h 743"/>
                <a:gd name="T10" fmla="*/ 810260 w 1370"/>
                <a:gd name="T11" fmla="*/ 362911 h 743"/>
                <a:gd name="T12" fmla="*/ 736923 w 1370"/>
                <a:gd name="T13" fmla="*/ 435610 h 743"/>
                <a:gd name="T14" fmla="*/ 73337 w 1370"/>
                <a:gd name="T15" fmla="*/ 435610 h 743"/>
                <a:gd name="T16" fmla="*/ 0 w 1370"/>
                <a:gd name="T17" fmla="*/ 362911 h 743"/>
                <a:gd name="T18" fmla="*/ 0 w 1370"/>
                <a:gd name="T19" fmla="*/ 72699 h 7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70"/>
                <a:gd name="T31" fmla="*/ 0 h 743"/>
                <a:gd name="T32" fmla="*/ 1370 w 1370"/>
                <a:gd name="T33" fmla="*/ 743 h 7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70" h="743">
                  <a:moveTo>
                    <a:pt x="0" y="124"/>
                  </a:moveTo>
                  <a:lnTo>
                    <a:pt x="0" y="124"/>
                  </a:lnTo>
                  <a:cubicBezTo>
                    <a:pt x="0" y="55"/>
                    <a:pt x="55" y="0"/>
                    <a:pt x="124" y="0"/>
                  </a:cubicBezTo>
                  <a:lnTo>
                    <a:pt x="1246" y="0"/>
                  </a:lnTo>
                  <a:cubicBezTo>
                    <a:pt x="1315" y="0"/>
                    <a:pt x="1370" y="55"/>
                    <a:pt x="1370" y="124"/>
                  </a:cubicBezTo>
                  <a:lnTo>
                    <a:pt x="1370" y="619"/>
                  </a:lnTo>
                  <a:cubicBezTo>
                    <a:pt x="1370" y="688"/>
                    <a:pt x="1315" y="743"/>
                    <a:pt x="1246" y="743"/>
                  </a:cubicBezTo>
                  <a:lnTo>
                    <a:pt x="124" y="743"/>
                  </a:lnTo>
                  <a:cubicBezTo>
                    <a:pt x="55" y="743"/>
                    <a:pt x="0" y="688"/>
                    <a:pt x="0" y="619"/>
                  </a:cubicBezTo>
                  <a:lnTo>
                    <a:pt x="0" y="124"/>
                  </a:lnTo>
                  <a:close/>
                </a:path>
              </a:pathLst>
            </a:custGeom>
            <a:noFill/>
            <a:ln w="24">
              <a:noFill/>
              <a:round/>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itchFamily="34" charset="0"/>
                  <a:ea typeface="Calibri"/>
                  <a:cs typeface="Arial" pitchFamily="34" charset="0"/>
                </a:rPr>
                <a:t>Emptying, Conveyance</a:t>
              </a:r>
            </a:p>
          </p:txBody>
        </p:sp>
        <p:sp>
          <p:nvSpPr>
            <p:cNvPr id="25" name="Freeform 24">
              <a:extLst>
                <a:ext uri="{FF2B5EF4-FFF2-40B4-BE49-F238E27FC236}">
                  <a16:creationId xmlns:a16="http://schemas.microsoft.com/office/drawing/2014/main" id="{C340C6F3-9E42-4715-A71A-3563631A3300}"/>
                </a:ext>
              </a:extLst>
            </p:cNvPr>
            <p:cNvSpPr>
              <a:spLocks/>
            </p:cNvSpPr>
            <p:nvPr/>
          </p:nvSpPr>
          <p:spPr bwMode="auto">
            <a:xfrm>
              <a:off x="6713894" y="764900"/>
              <a:ext cx="1243493" cy="655487"/>
            </a:xfrm>
            <a:custGeom>
              <a:avLst/>
              <a:gdLst>
                <a:gd name="T0" fmla="*/ 0 w 1371"/>
                <a:gd name="T1" fmla="*/ 73653 h 743"/>
                <a:gd name="T2" fmla="*/ 0 w 1371"/>
                <a:gd name="T3" fmla="*/ 73653 h 743"/>
                <a:gd name="T4" fmla="*/ 73341 w 1371"/>
                <a:gd name="T5" fmla="*/ 0 h 743"/>
                <a:gd name="T6" fmla="*/ 737554 w 1371"/>
                <a:gd name="T7" fmla="*/ 0 h 743"/>
                <a:gd name="T8" fmla="*/ 810895 w 1371"/>
                <a:gd name="T9" fmla="*/ 73653 h 743"/>
                <a:gd name="T10" fmla="*/ 810895 w 1371"/>
                <a:gd name="T11" fmla="*/ 367672 h 743"/>
                <a:gd name="T12" fmla="*/ 737554 w 1371"/>
                <a:gd name="T13" fmla="*/ 441325 h 743"/>
                <a:gd name="T14" fmla="*/ 73341 w 1371"/>
                <a:gd name="T15" fmla="*/ 441325 h 743"/>
                <a:gd name="T16" fmla="*/ 0 w 1371"/>
                <a:gd name="T17" fmla="*/ 367672 h 743"/>
                <a:gd name="T18" fmla="*/ 0 w 1371"/>
                <a:gd name="T19" fmla="*/ 73653 h 7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71"/>
                <a:gd name="T31" fmla="*/ 0 h 743"/>
                <a:gd name="T32" fmla="*/ 1371 w 1371"/>
                <a:gd name="T33" fmla="*/ 743 h 7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71" h="743">
                  <a:moveTo>
                    <a:pt x="0" y="124"/>
                  </a:moveTo>
                  <a:lnTo>
                    <a:pt x="0" y="124"/>
                  </a:lnTo>
                  <a:cubicBezTo>
                    <a:pt x="0" y="55"/>
                    <a:pt x="56" y="0"/>
                    <a:pt x="124" y="0"/>
                  </a:cubicBezTo>
                  <a:lnTo>
                    <a:pt x="1247" y="0"/>
                  </a:lnTo>
                  <a:cubicBezTo>
                    <a:pt x="1315" y="0"/>
                    <a:pt x="1371" y="55"/>
                    <a:pt x="1371" y="124"/>
                  </a:cubicBezTo>
                  <a:lnTo>
                    <a:pt x="1371" y="619"/>
                  </a:lnTo>
                  <a:cubicBezTo>
                    <a:pt x="1371" y="688"/>
                    <a:pt x="1315" y="743"/>
                    <a:pt x="1247" y="743"/>
                  </a:cubicBezTo>
                  <a:lnTo>
                    <a:pt x="124" y="743"/>
                  </a:lnTo>
                  <a:cubicBezTo>
                    <a:pt x="56" y="743"/>
                    <a:pt x="0" y="688"/>
                    <a:pt x="0" y="619"/>
                  </a:cubicBezTo>
                  <a:lnTo>
                    <a:pt x="0" y="124"/>
                  </a:lnTo>
                  <a:close/>
                </a:path>
              </a:pathLst>
            </a:custGeom>
            <a:noFill/>
            <a:ln w="24">
              <a:noFill/>
              <a:round/>
              <a:headEnd/>
              <a:tailEnd/>
            </a:ln>
          </p:spPr>
          <p:txBody>
            <a:bodyPr rot="0" vert="horz" wrap="square" lIns="0" tIns="45720" rIns="0" bIns="45720" anchor="t"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Toilet,</a:t>
              </a:r>
              <a:br>
                <a:rPr kumimoji="0" lang="en-US" sz="1400" b="1"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br>
              <a:r>
                <a:rPr kumimoji="0" lang="en-US" sz="1400" b="1"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Containment</a:t>
              </a:r>
            </a:p>
          </p:txBody>
        </p:sp>
      </p:grpSp>
      <p:sp>
        <p:nvSpPr>
          <p:cNvPr id="6" name="Text Box 2">
            <a:extLst>
              <a:ext uri="{FF2B5EF4-FFF2-40B4-BE49-F238E27FC236}">
                <a16:creationId xmlns:a16="http://schemas.microsoft.com/office/drawing/2014/main" id="{BE53780B-7249-4716-B3FB-52B24F56028E}"/>
              </a:ext>
            </a:extLst>
          </p:cNvPr>
          <p:cNvSpPr txBox="1">
            <a:spLocks noChangeArrowheads="1"/>
          </p:cNvSpPr>
          <p:nvPr/>
        </p:nvSpPr>
        <p:spPr bwMode="auto">
          <a:xfrm>
            <a:off x="4640563" y="2980657"/>
            <a:ext cx="1711736" cy="279783"/>
          </a:xfrm>
          <a:prstGeom prst="rect">
            <a:avLst/>
          </a:prstGeom>
          <a:solidFill>
            <a:sysClr val="window" lastClr="FFFFFF">
              <a:lumMod val="100000"/>
              <a:lumOff val="0"/>
            </a:sysClr>
          </a:solid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0" rIns="91440" bIns="0" anchor="b" anchorCtr="0" upright="1">
            <a:noAutofit/>
          </a:bodyPr>
          <a:lstStyle>
            <a:defPPr>
              <a:defRPr lang="en-US"/>
            </a:defPPr>
            <a:lvl1pPr marL="0" marR="0">
              <a:spcBef>
                <a:spcPts val="0"/>
              </a:spcBef>
              <a:spcAft>
                <a:spcPts val="0"/>
              </a:spcAft>
              <a:defRPr sz="1800" b="1">
                <a:effectLst/>
                <a:latin typeface="Arial" pitchFamily="34" charset="0"/>
                <a:ea typeface="Calibri"/>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itchFamily="34" charset="0"/>
                <a:cs typeface="Arial" pitchFamily="34" charset="0"/>
              </a:rPr>
              <a:t>Delivering</a:t>
            </a:r>
          </a:p>
        </p:txBody>
      </p:sp>
      <p:sp>
        <p:nvSpPr>
          <p:cNvPr id="7" name="Text Box 2">
            <a:extLst>
              <a:ext uri="{FF2B5EF4-FFF2-40B4-BE49-F238E27FC236}">
                <a16:creationId xmlns:a16="http://schemas.microsoft.com/office/drawing/2014/main" id="{9E3BF2D3-70E8-4853-B4E7-BC80E4152092}"/>
              </a:ext>
            </a:extLst>
          </p:cNvPr>
          <p:cNvSpPr txBox="1">
            <a:spLocks noChangeArrowheads="1"/>
          </p:cNvSpPr>
          <p:nvPr/>
        </p:nvSpPr>
        <p:spPr bwMode="auto">
          <a:xfrm>
            <a:off x="4640562" y="4569571"/>
            <a:ext cx="1711737" cy="296131"/>
          </a:xfrm>
          <a:prstGeom prst="rect">
            <a:avLst/>
          </a:prstGeom>
          <a:solidFill>
            <a:sysClr val="window" lastClr="FFFFFF">
              <a:lumMod val="100000"/>
              <a:lumOff val="0"/>
            </a:sysClr>
          </a:solid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0" rIns="91440" bIns="0" anchor="b" anchorCtr="0" upright="1">
            <a:noAutofit/>
          </a:bodyPr>
          <a:lstStyle>
            <a:defPPr>
              <a:defRPr lang="en-US"/>
            </a:defPPr>
            <a:lvl1pPr marL="0" marR="0">
              <a:spcBef>
                <a:spcPts val="0"/>
              </a:spcBef>
              <a:spcAft>
                <a:spcPts val="0"/>
              </a:spcAft>
              <a:defRPr sz="1800" b="1">
                <a:effectLst/>
                <a:latin typeface="Arial" pitchFamily="34" charset="0"/>
                <a:ea typeface="Calibri"/>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itchFamily="34" charset="0"/>
                <a:cs typeface="Arial" pitchFamily="34" charset="0"/>
              </a:rPr>
              <a:t>Sustaining</a:t>
            </a:r>
          </a:p>
        </p:txBody>
      </p:sp>
      <p:sp>
        <p:nvSpPr>
          <p:cNvPr id="11" name="Text Box 2">
            <a:extLst>
              <a:ext uri="{FF2B5EF4-FFF2-40B4-BE49-F238E27FC236}">
                <a16:creationId xmlns:a16="http://schemas.microsoft.com/office/drawing/2014/main" id="{D207A42D-D881-4A29-8F29-BA5DABB0E05A}"/>
              </a:ext>
            </a:extLst>
          </p:cNvPr>
          <p:cNvSpPr txBox="1">
            <a:spLocks noChangeArrowheads="1"/>
          </p:cNvSpPr>
          <p:nvPr/>
        </p:nvSpPr>
        <p:spPr bwMode="auto">
          <a:xfrm>
            <a:off x="4640563" y="1356911"/>
            <a:ext cx="1678607" cy="306312"/>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0" rIns="91440" bIns="0" anchor="b"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itchFamily="34" charset="0"/>
                <a:ea typeface="Calibri"/>
                <a:cs typeface="Arial" pitchFamily="34" charset="0"/>
              </a:rPr>
              <a:t>Enabling</a:t>
            </a:r>
            <a:endParaRPr kumimoji="0" lang="en-US" sz="1800" b="0" i="0" u="none" strike="noStrike" kern="0" cap="none" spc="0" normalizeH="0" baseline="0" noProof="0" dirty="0">
              <a:ln>
                <a:noFill/>
              </a:ln>
              <a:solidFill>
                <a:prstClr val="black"/>
              </a:solidFill>
              <a:effectLst/>
              <a:uLnTx/>
              <a:uFillTx/>
              <a:latin typeface="Arial" pitchFamily="34" charset="0"/>
              <a:ea typeface="Calibri"/>
              <a:cs typeface="Arial" pitchFamily="34" charset="0"/>
            </a:endParaRPr>
          </a:p>
        </p:txBody>
      </p:sp>
      <p:sp>
        <p:nvSpPr>
          <p:cNvPr id="16" name="Rectangle: Rounded Corners 15">
            <a:extLst>
              <a:ext uri="{FF2B5EF4-FFF2-40B4-BE49-F238E27FC236}">
                <a16:creationId xmlns:a16="http://schemas.microsoft.com/office/drawing/2014/main" id="{F0597F3E-A44F-488E-99DF-31C8D1FBF7D8}"/>
              </a:ext>
            </a:extLst>
          </p:cNvPr>
          <p:cNvSpPr/>
          <p:nvPr/>
        </p:nvSpPr>
        <p:spPr>
          <a:xfrm>
            <a:off x="4640562" y="1663223"/>
            <a:ext cx="1699278" cy="1293393"/>
          </a:xfrm>
          <a:prstGeom prst="roundRect">
            <a:avLst>
              <a:gd name="adj" fmla="val 11168"/>
            </a:avLst>
          </a:prstGeom>
          <a:solidFill>
            <a:srgbClr val="663300">
              <a:lumMod val="20000"/>
              <a:lumOff val="80000"/>
            </a:srgbClr>
          </a:solidFill>
          <a:ln w="11">
            <a:solidFill>
              <a:srgbClr val="000000"/>
            </a:solidFill>
            <a:round/>
            <a:headEnd/>
            <a:tailEnd/>
          </a:ln>
        </p:spPr>
        <p:txBody>
          <a:bodyPr rot="0" vert="horz" wrap="square" lIns="91440" tIns="0" rIns="91440" bIns="0" anchor="ctr" anchorCtr="0" upright="1">
            <a:noAutofit/>
          </a:bodyPr>
          <a:lstStyle/>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Calibri"/>
                <a:cs typeface="Arial" pitchFamily="34" charset="0"/>
              </a:rPr>
              <a:t>Policy, legislation</a:t>
            </a:r>
          </a:p>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Calibri"/>
                <a:cs typeface="Arial" pitchFamily="34" charset="0"/>
              </a:rPr>
              <a:t>Planning, budgeting</a:t>
            </a:r>
          </a:p>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Calibri"/>
                <a:cs typeface="Arial" pitchFamily="34" charset="0"/>
              </a:rPr>
              <a:t>Inclusion</a:t>
            </a:r>
          </a:p>
        </p:txBody>
      </p:sp>
      <p:sp>
        <p:nvSpPr>
          <p:cNvPr id="56" name="Rectangle: Rounded Corners 55">
            <a:extLst>
              <a:ext uri="{FF2B5EF4-FFF2-40B4-BE49-F238E27FC236}">
                <a16:creationId xmlns:a16="http://schemas.microsoft.com/office/drawing/2014/main" id="{543F52D5-4CED-42F4-8F53-8AEEFB92D10E}"/>
              </a:ext>
            </a:extLst>
          </p:cNvPr>
          <p:cNvSpPr/>
          <p:nvPr/>
        </p:nvSpPr>
        <p:spPr>
          <a:xfrm>
            <a:off x="4640562" y="3262928"/>
            <a:ext cx="1699278" cy="1293393"/>
          </a:xfrm>
          <a:prstGeom prst="roundRect">
            <a:avLst>
              <a:gd name="adj" fmla="val 11168"/>
            </a:avLst>
          </a:prstGeom>
          <a:solidFill>
            <a:schemeClr val="accent1">
              <a:lumMod val="60000"/>
              <a:lumOff val="40000"/>
            </a:schemeClr>
          </a:solidFill>
          <a:ln w="11">
            <a:solidFill>
              <a:srgbClr val="000000"/>
            </a:solidFill>
            <a:round/>
            <a:headEnd/>
            <a:tailEnd/>
          </a:ln>
        </p:spPr>
        <p:txBody>
          <a:bodyPr rot="0" vert="horz" wrap="square" lIns="91440" tIns="0" rIns="91440" bIns="0" anchor="ctr" anchorCtr="0" upright="1">
            <a:noAutofit/>
          </a:bodyPr>
          <a:lstStyle/>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Funding</a:t>
            </a:r>
          </a:p>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Capacity, outreach</a:t>
            </a:r>
          </a:p>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Inclusion</a:t>
            </a:r>
          </a:p>
        </p:txBody>
      </p:sp>
      <p:sp>
        <p:nvSpPr>
          <p:cNvPr id="57" name="Rectangle: Rounded Corners 56">
            <a:extLst>
              <a:ext uri="{FF2B5EF4-FFF2-40B4-BE49-F238E27FC236}">
                <a16:creationId xmlns:a16="http://schemas.microsoft.com/office/drawing/2014/main" id="{B3C3707F-2C1B-4A69-924E-BFA2A7855D2A}"/>
              </a:ext>
            </a:extLst>
          </p:cNvPr>
          <p:cNvSpPr/>
          <p:nvPr/>
        </p:nvSpPr>
        <p:spPr>
          <a:xfrm>
            <a:off x="4640562" y="4868190"/>
            <a:ext cx="1699278" cy="1293393"/>
          </a:xfrm>
          <a:prstGeom prst="roundRect">
            <a:avLst>
              <a:gd name="adj" fmla="val 11168"/>
            </a:avLst>
          </a:prstGeom>
          <a:solidFill>
            <a:schemeClr val="accent1"/>
          </a:solidFill>
          <a:ln w="11">
            <a:solidFill>
              <a:srgbClr val="000000"/>
            </a:solidFill>
            <a:round/>
            <a:headEnd/>
            <a:tailEnd/>
          </a:ln>
        </p:spPr>
        <p:txBody>
          <a:bodyPr rot="0" vert="horz" wrap="square" lIns="91440" tIns="0" rIns="91440" bIns="0" anchor="ctr" anchorCtr="0" upright="1">
            <a:noAutofit/>
          </a:bodyPr>
          <a:lstStyle/>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Regulation,</a:t>
            </a:r>
            <a:br>
              <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br>
            <a:r>
              <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cost recovery</a:t>
            </a:r>
          </a:p>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Service providers</a:t>
            </a:r>
          </a:p>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Inclusion</a:t>
            </a:r>
            <a:endParaRPr kumimoji="0" lang="en-US" sz="1600" b="0" i="0" u="none" strike="noStrike" kern="0" cap="none" spc="0" normalizeH="0" baseline="0" noProof="0" dirty="0">
              <a:ln>
                <a:noFill/>
              </a:ln>
              <a:solidFill>
                <a:prstClr val="black"/>
              </a:solidFill>
              <a:effectLst/>
              <a:uLnTx/>
              <a:uFillTx/>
              <a:latin typeface="Arial" pitchFamily="34" charset="0"/>
              <a:ea typeface="Calibri"/>
              <a:cs typeface="Arial" pitchFamily="34" charset="0"/>
            </a:endParaRPr>
          </a:p>
        </p:txBody>
      </p:sp>
      <p:sp>
        <p:nvSpPr>
          <p:cNvPr id="58" name="Content Placeholder 4">
            <a:extLst>
              <a:ext uri="{FF2B5EF4-FFF2-40B4-BE49-F238E27FC236}">
                <a16:creationId xmlns:a16="http://schemas.microsoft.com/office/drawing/2014/main" id="{255EED6E-F0F3-4A24-9462-CD4C70E034DF}"/>
              </a:ext>
            </a:extLst>
          </p:cNvPr>
          <p:cNvSpPr>
            <a:spLocks noGrp="1"/>
          </p:cNvSpPr>
          <p:nvPr>
            <p:ph sz="quarter" idx="10"/>
          </p:nvPr>
        </p:nvSpPr>
        <p:spPr>
          <a:xfrm>
            <a:off x="272877" y="1139728"/>
            <a:ext cx="4136717" cy="5043265"/>
          </a:xfrm>
        </p:spPr>
        <p:txBody>
          <a:bodyPr/>
          <a:lstStyle/>
          <a:p>
            <a:pPr marL="0" indent="0">
              <a:spcAft>
                <a:spcPts val="1800"/>
              </a:spcAft>
              <a:buNone/>
            </a:pPr>
            <a:r>
              <a:rPr lang="en-GB" sz="2200" dirty="0"/>
              <a:t>Assessment of institutional barriers to sanitation service delivery</a:t>
            </a:r>
          </a:p>
          <a:p>
            <a:pPr marL="357188" lvl="1">
              <a:spcAft>
                <a:spcPts val="1800"/>
              </a:spcAft>
              <a:buClr>
                <a:srgbClr val="646400"/>
              </a:buClr>
            </a:pPr>
            <a:r>
              <a:rPr lang="en-GB" dirty="0"/>
              <a:t>Asks objective questions about service delivery mechanisms</a:t>
            </a:r>
          </a:p>
          <a:p>
            <a:pPr marL="357188" lvl="1">
              <a:spcAft>
                <a:spcPts val="1800"/>
              </a:spcAft>
              <a:buClr>
                <a:srgbClr val="646400"/>
              </a:buClr>
            </a:pPr>
            <a:r>
              <a:rPr lang="en-GB" dirty="0"/>
              <a:t>Along a simplified service chain</a:t>
            </a:r>
          </a:p>
        </p:txBody>
      </p:sp>
      <p:sp>
        <p:nvSpPr>
          <p:cNvPr id="60" name="Rectangle: Rounded Corners 59">
            <a:extLst>
              <a:ext uri="{FF2B5EF4-FFF2-40B4-BE49-F238E27FC236}">
                <a16:creationId xmlns:a16="http://schemas.microsoft.com/office/drawing/2014/main" id="{84F71C3F-F0ED-4858-ADF2-F3A4B78C8CAE}"/>
              </a:ext>
            </a:extLst>
          </p:cNvPr>
          <p:cNvSpPr/>
          <p:nvPr/>
        </p:nvSpPr>
        <p:spPr>
          <a:xfrm>
            <a:off x="6489539" y="1663223"/>
            <a:ext cx="4924756" cy="1293393"/>
          </a:xfrm>
          <a:prstGeom prst="roundRect">
            <a:avLst>
              <a:gd name="adj" fmla="val 11168"/>
            </a:avLst>
          </a:prstGeom>
          <a:solidFill>
            <a:schemeClr val="accent1">
              <a:lumMod val="40000"/>
              <a:lumOff val="60000"/>
              <a:alpha val="70000"/>
            </a:schemeClr>
          </a:solidFill>
          <a:ln w="11">
            <a:solidFill>
              <a:srgbClr val="000000"/>
            </a:solidFill>
            <a:round/>
            <a:headEnd/>
            <a:tailEnd/>
          </a:ln>
        </p:spPr>
        <p:txBody>
          <a:bodyPr rot="0" vert="horz" wrap="square" lIns="91440" tIns="0" rIns="91440" bIns="0" anchor="ctr" anchorCtr="0" upright="1">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pitchFamily="34" charset="0"/>
              <a:ea typeface="Calibri"/>
              <a:cs typeface="Arial" pitchFamily="34" charset="0"/>
            </a:endParaRPr>
          </a:p>
        </p:txBody>
      </p:sp>
      <p:sp>
        <p:nvSpPr>
          <p:cNvPr id="61" name="Rectangle: Rounded Corners 60">
            <a:extLst>
              <a:ext uri="{FF2B5EF4-FFF2-40B4-BE49-F238E27FC236}">
                <a16:creationId xmlns:a16="http://schemas.microsoft.com/office/drawing/2014/main" id="{7BC16043-317F-4113-B764-F5A754B89123}"/>
              </a:ext>
            </a:extLst>
          </p:cNvPr>
          <p:cNvSpPr/>
          <p:nvPr/>
        </p:nvSpPr>
        <p:spPr>
          <a:xfrm>
            <a:off x="6489538" y="3262928"/>
            <a:ext cx="4924755" cy="1293393"/>
          </a:xfrm>
          <a:prstGeom prst="roundRect">
            <a:avLst>
              <a:gd name="adj" fmla="val 11168"/>
            </a:avLst>
          </a:prstGeom>
          <a:solidFill>
            <a:schemeClr val="accent1">
              <a:lumMod val="60000"/>
              <a:lumOff val="40000"/>
              <a:alpha val="70000"/>
            </a:schemeClr>
          </a:solidFill>
          <a:ln w="11">
            <a:solidFill>
              <a:srgbClr val="000000"/>
            </a:solidFill>
            <a:round/>
            <a:headEnd/>
            <a:tailEnd/>
          </a:ln>
        </p:spPr>
        <p:txBody>
          <a:bodyPr rot="0" vert="horz" wrap="square" lIns="91440" tIns="0" rIns="91440" bIns="0" anchor="ctr" anchorCtr="0" upright="1">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p:txBody>
      </p:sp>
      <p:sp>
        <p:nvSpPr>
          <p:cNvPr id="62" name="Rectangle: Rounded Corners 61">
            <a:extLst>
              <a:ext uri="{FF2B5EF4-FFF2-40B4-BE49-F238E27FC236}">
                <a16:creationId xmlns:a16="http://schemas.microsoft.com/office/drawing/2014/main" id="{2DE39B36-1F0E-4633-8A5B-7AB368F01059}"/>
              </a:ext>
            </a:extLst>
          </p:cNvPr>
          <p:cNvSpPr/>
          <p:nvPr/>
        </p:nvSpPr>
        <p:spPr>
          <a:xfrm>
            <a:off x="6489539" y="4868190"/>
            <a:ext cx="4924754" cy="1293393"/>
          </a:xfrm>
          <a:prstGeom prst="roundRect">
            <a:avLst>
              <a:gd name="adj" fmla="val 11168"/>
            </a:avLst>
          </a:prstGeom>
          <a:solidFill>
            <a:schemeClr val="accent1">
              <a:alpha val="70000"/>
            </a:schemeClr>
          </a:solidFill>
          <a:ln w="11">
            <a:solidFill>
              <a:srgbClr val="000000"/>
            </a:solidFill>
            <a:round/>
            <a:headEnd/>
            <a:tailEnd/>
          </a:ln>
        </p:spPr>
        <p:txBody>
          <a:bodyPr rot="0" vert="horz" wrap="square" lIns="91440" tIns="0" rIns="91440" bIns="0" anchor="ctr" anchorCtr="0" upright="1">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pitchFamily="34" charset="0"/>
              <a:ea typeface="Calibri"/>
              <a:cs typeface="Arial" pitchFamily="34" charset="0"/>
            </a:endParaRPr>
          </a:p>
        </p:txBody>
      </p:sp>
      <p:pic>
        <p:nvPicPr>
          <p:cNvPr id="14" name="Audio 13">
            <a:hlinkClick r:id="" action="ppaction://media"/>
            <a:extLst>
              <a:ext uri="{FF2B5EF4-FFF2-40B4-BE49-F238E27FC236}">
                <a16:creationId xmlns:a16="http://schemas.microsoft.com/office/drawing/2014/main" id="{03F77940-ABDC-4A70-BCBD-5E1B3626DDF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952953592"/>
      </p:ext>
    </p:extLst>
  </p:cSld>
  <p:clrMapOvr>
    <a:masterClrMapping/>
  </p:clrMapOvr>
  <mc:AlternateContent xmlns:mc="http://schemas.openxmlformats.org/markup-compatibility/2006" xmlns:p14="http://schemas.microsoft.com/office/powerpoint/2010/main">
    <mc:Choice Requires="p14">
      <p:transition spd="slow" p14:dur="2000" advTm="24174"/>
    </mc:Choice>
    <mc:Fallback xmlns="">
      <p:transition spd="slow" advTm="24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A5740517-58D9-43CF-B1BF-384C59139166}"/>
              </a:ext>
            </a:extLst>
          </p:cNvPr>
          <p:cNvGrpSpPr/>
          <p:nvPr/>
        </p:nvGrpSpPr>
        <p:grpSpPr>
          <a:xfrm>
            <a:off x="5159728" y="780716"/>
            <a:ext cx="7113845" cy="6051314"/>
            <a:chOff x="5159728" y="780716"/>
            <a:chExt cx="7113845" cy="6051314"/>
          </a:xfrm>
        </p:grpSpPr>
        <p:sp>
          <p:nvSpPr>
            <p:cNvPr id="73" name="Arrow: Right 72">
              <a:extLst>
                <a:ext uri="{FF2B5EF4-FFF2-40B4-BE49-F238E27FC236}">
                  <a16:creationId xmlns:a16="http://schemas.microsoft.com/office/drawing/2014/main" id="{B74905B7-F344-40B4-B914-E8E2C58EE6AC}"/>
                </a:ext>
              </a:extLst>
            </p:cNvPr>
            <p:cNvSpPr/>
            <p:nvPr/>
          </p:nvSpPr>
          <p:spPr>
            <a:xfrm rot="2652568">
              <a:off x="5159728" y="3441893"/>
              <a:ext cx="7113845" cy="604798"/>
            </a:xfrm>
            <a:prstGeom prst="rightArrow">
              <a:avLst>
                <a:gd name="adj1" fmla="val 61237"/>
                <a:gd name="adj2" fmla="val 61415"/>
              </a:avLst>
            </a:prstGeom>
            <a:solidFill>
              <a:srgbClr val="646400"/>
            </a:solidFill>
            <a:ln w="19050" cap="flat" cmpd="sng" algn="ctr">
              <a:noFill/>
              <a:prstDash val="solid"/>
            </a:ln>
            <a:effectLst>
              <a:outerShdw blurRad="40000" dist="23000" dir="5400000" rotWithShape="0">
                <a:srgbClr val="000000">
                  <a:alpha val="35000"/>
                </a:srgbClr>
              </a:outerShdw>
            </a:effectLst>
          </p:spPr>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Arial Narrow"/>
                  <a:ea typeface="ＭＳ Ｐゴシック" pitchFamily="34" charset="-128"/>
                  <a:cs typeface="+mn-cs"/>
                </a:rPr>
                <a:t>Resources into services</a:t>
              </a:r>
            </a:p>
          </p:txBody>
        </p:sp>
        <p:sp>
          <p:nvSpPr>
            <p:cNvPr id="72" name="TextBox 71">
              <a:extLst>
                <a:ext uri="{FF2B5EF4-FFF2-40B4-BE49-F238E27FC236}">
                  <a16:creationId xmlns:a16="http://schemas.microsoft.com/office/drawing/2014/main" id="{C43EAF78-85A8-48B1-AEE9-BA51D3DF8CAA}"/>
                </a:ext>
              </a:extLst>
            </p:cNvPr>
            <p:cNvSpPr txBox="1"/>
            <p:nvPr/>
          </p:nvSpPr>
          <p:spPr>
            <a:xfrm>
              <a:off x="5400759" y="780716"/>
              <a:ext cx="891841" cy="620234"/>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GB" sz="4800" b="1" i="0" u="none" strike="noStrike" kern="0" cap="none" spc="0" normalizeH="0" baseline="0" noProof="0" dirty="0">
                  <a:ln>
                    <a:noFill/>
                  </a:ln>
                  <a:solidFill>
                    <a:srgbClr val="000000">
                      <a:lumMod val="85000"/>
                      <a:lumOff val="15000"/>
                    </a:srgbClr>
                  </a:solidFill>
                  <a:effectLst/>
                  <a:uLnTx/>
                  <a:uFillTx/>
                  <a:latin typeface="Arial" charset="0"/>
                  <a:ea typeface="ＭＳ Ｐゴシック" pitchFamily="34" charset="-128"/>
                  <a:cs typeface="+mn-cs"/>
                </a:rPr>
                <a:t>$$</a:t>
              </a:r>
            </a:p>
          </p:txBody>
        </p:sp>
        <p:pic>
          <p:nvPicPr>
            <p:cNvPr id="75" name="Graphic 74" descr="Family with two children">
              <a:extLst>
                <a:ext uri="{FF2B5EF4-FFF2-40B4-BE49-F238E27FC236}">
                  <a16:creationId xmlns:a16="http://schemas.microsoft.com/office/drawing/2014/main" id="{B6D6DD21-481F-4078-B7DA-76DAA665E5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71172" y="5880670"/>
              <a:ext cx="951360" cy="951360"/>
            </a:xfrm>
            <a:prstGeom prst="rect">
              <a:avLst/>
            </a:prstGeom>
          </p:spPr>
        </p:pic>
      </p:grpSp>
      <p:sp>
        <p:nvSpPr>
          <p:cNvPr id="65" name="Rectangle: Rounded Corners 64">
            <a:extLst>
              <a:ext uri="{FF2B5EF4-FFF2-40B4-BE49-F238E27FC236}">
                <a16:creationId xmlns:a16="http://schemas.microsoft.com/office/drawing/2014/main" id="{45630A00-33EE-4B98-83CB-686144E681BA}"/>
              </a:ext>
            </a:extLst>
          </p:cNvPr>
          <p:cNvSpPr/>
          <p:nvPr/>
        </p:nvSpPr>
        <p:spPr>
          <a:xfrm rot="16200000">
            <a:off x="8086642" y="3366687"/>
            <a:ext cx="4924756" cy="1085874"/>
          </a:xfrm>
          <a:prstGeom prst="roundRect">
            <a:avLst>
              <a:gd name="adj" fmla="val 11168"/>
            </a:avLst>
          </a:prstGeom>
          <a:solidFill>
            <a:srgbClr val="205867">
              <a:alpha val="35000"/>
            </a:srgbClr>
          </a:solidFill>
          <a:ln w="11">
            <a:solidFill>
              <a:srgbClr val="000000"/>
            </a:solidFill>
            <a:round/>
            <a:headEnd/>
            <a:tailEnd/>
          </a:ln>
        </p:spPr>
        <p:txBody>
          <a:bodyPr rot="0" vert="horz" wrap="square" lIns="91440" tIns="0" rIns="91440" bIns="0" anchor="ctr" anchorCtr="0" upright="1">
            <a:noAutofit/>
          </a:bodyPr>
          <a:lstStyle/>
          <a:p>
            <a:pPr lvl="0" defTabSz="914400" eaLnBrk="1" fontAlgn="auto" hangingPunct="1">
              <a:lnSpc>
                <a:spcPct val="90000"/>
              </a:lnSpc>
              <a:spcBef>
                <a:spcPts val="0"/>
              </a:spcBef>
              <a:spcAft>
                <a:spcPts val="600"/>
              </a:spcAft>
              <a:defRPr/>
            </a:pPr>
            <a:endParaRPr lang="en-US" sz="1600" kern="0" dirty="0">
              <a:solidFill>
                <a:prstClr val="black"/>
              </a:solidFill>
              <a:latin typeface="Arial" pitchFamily="34" charset="0"/>
              <a:ea typeface="Calibri"/>
              <a:cs typeface="Arial" pitchFamily="34" charset="0"/>
            </a:endParaRPr>
          </a:p>
        </p:txBody>
      </p:sp>
      <p:sp>
        <p:nvSpPr>
          <p:cNvPr id="64" name="Rectangle: Rounded Corners 63">
            <a:extLst>
              <a:ext uri="{FF2B5EF4-FFF2-40B4-BE49-F238E27FC236}">
                <a16:creationId xmlns:a16="http://schemas.microsoft.com/office/drawing/2014/main" id="{E6ECC647-28C5-4DF2-B002-730DC6F23E7E}"/>
              </a:ext>
            </a:extLst>
          </p:cNvPr>
          <p:cNvSpPr/>
          <p:nvPr/>
        </p:nvSpPr>
        <p:spPr>
          <a:xfrm rot="16200000">
            <a:off x="6459225" y="3370308"/>
            <a:ext cx="4924756" cy="1085874"/>
          </a:xfrm>
          <a:prstGeom prst="roundRect">
            <a:avLst>
              <a:gd name="adj" fmla="val 11168"/>
            </a:avLst>
          </a:prstGeom>
          <a:solidFill>
            <a:srgbClr val="205867">
              <a:alpha val="25000"/>
            </a:srgbClr>
          </a:solidFill>
          <a:ln w="11">
            <a:solidFill>
              <a:srgbClr val="000000"/>
            </a:solidFill>
            <a:round/>
            <a:headEnd/>
            <a:tailEnd/>
          </a:ln>
        </p:spPr>
        <p:txBody>
          <a:bodyPr rot="0" vert="horz" wrap="square" lIns="91440" tIns="0" rIns="91440" bIns="0" anchor="ctr" anchorCtr="0" upright="1">
            <a:noAutofit/>
          </a:bodyPr>
          <a:lstStyle/>
          <a:p>
            <a:pPr lvl="0" defTabSz="914400" eaLnBrk="1" fontAlgn="auto" hangingPunct="1">
              <a:lnSpc>
                <a:spcPct val="90000"/>
              </a:lnSpc>
              <a:spcBef>
                <a:spcPts val="0"/>
              </a:spcBef>
              <a:spcAft>
                <a:spcPts val="600"/>
              </a:spcAft>
              <a:defRPr/>
            </a:pPr>
            <a:endParaRPr lang="en-US" sz="1600" kern="0" dirty="0">
              <a:solidFill>
                <a:prstClr val="black"/>
              </a:solidFill>
              <a:latin typeface="Arial" pitchFamily="34" charset="0"/>
              <a:ea typeface="Calibri"/>
              <a:cs typeface="Arial" pitchFamily="34" charset="0"/>
            </a:endParaRPr>
          </a:p>
        </p:txBody>
      </p:sp>
      <p:sp>
        <p:nvSpPr>
          <p:cNvPr id="63" name="Rectangle: Rounded Corners 62">
            <a:extLst>
              <a:ext uri="{FF2B5EF4-FFF2-40B4-BE49-F238E27FC236}">
                <a16:creationId xmlns:a16="http://schemas.microsoft.com/office/drawing/2014/main" id="{124B46DA-BC0A-4DB2-B15E-14DBEA965223}"/>
              </a:ext>
            </a:extLst>
          </p:cNvPr>
          <p:cNvSpPr/>
          <p:nvPr/>
        </p:nvSpPr>
        <p:spPr>
          <a:xfrm rot="16200000">
            <a:off x="4886540" y="3368514"/>
            <a:ext cx="4924756" cy="1085874"/>
          </a:xfrm>
          <a:prstGeom prst="roundRect">
            <a:avLst>
              <a:gd name="adj" fmla="val 11168"/>
            </a:avLst>
          </a:prstGeom>
          <a:solidFill>
            <a:srgbClr val="205867">
              <a:alpha val="15000"/>
            </a:srgbClr>
          </a:solidFill>
          <a:ln w="11">
            <a:solidFill>
              <a:srgbClr val="000000"/>
            </a:solidFill>
            <a:round/>
            <a:headEnd/>
            <a:tailEnd/>
          </a:ln>
        </p:spPr>
        <p:txBody>
          <a:bodyPr rot="0" vert="horz" wrap="square" lIns="91440" tIns="0" rIns="91440" bIns="0" anchor="ctr" anchorCtr="0" upright="1">
            <a:noAutofit/>
          </a:bodyPr>
          <a:lstStyle/>
          <a:p>
            <a:pPr lvl="0" defTabSz="914400" eaLnBrk="1" fontAlgn="auto" hangingPunct="1">
              <a:lnSpc>
                <a:spcPct val="90000"/>
              </a:lnSpc>
              <a:spcBef>
                <a:spcPts val="0"/>
              </a:spcBef>
              <a:spcAft>
                <a:spcPts val="600"/>
              </a:spcAft>
              <a:defRPr/>
            </a:pPr>
            <a:endParaRPr lang="en-US" sz="1600" kern="0" dirty="0">
              <a:solidFill>
                <a:prstClr val="black"/>
              </a:solidFill>
              <a:latin typeface="Arial" pitchFamily="34" charset="0"/>
              <a:ea typeface="Calibri"/>
              <a:cs typeface="Arial" pitchFamily="34" charset="0"/>
            </a:endParaRPr>
          </a:p>
        </p:txBody>
      </p:sp>
      <p:sp>
        <p:nvSpPr>
          <p:cNvPr id="60" name="Rectangle: Rounded Corners 59">
            <a:extLst>
              <a:ext uri="{FF2B5EF4-FFF2-40B4-BE49-F238E27FC236}">
                <a16:creationId xmlns:a16="http://schemas.microsoft.com/office/drawing/2014/main" id="{84F71C3F-F0ED-4858-ADF2-F3A4B78C8CAE}"/>
              </a:ext>
            </a:extLst>
          </p:cNvPr>
          <p:cNvSpPr/>
          <p:nvPr/>
        </p:nvSpPr>
        <p:spPr>
          <a:xfrm>
            <a:off x="6489539" y="1663223"/>
            <a:ext cx="4924756" cy="1293393"/>
          </a:xfrm>
          <a:prstGeom prst="roundRect">
            <a:avLst>
              <a:gd name="adj" fmla="val 11168"/>
            </a:avLst>
          </a:prstGeom>
          <a:solidFill>
            <a:schemeClr val="accent1">
              <a:lumMod val="40000"/>
              <a:lumOff val="60000"/>
              <a:alpha val="70000"/>
            </a:schemeClr>
          </a:solidFill>
          <a:ln w="11">
            <a:solidFill>
              <a:srgbClr val="000000"/>
            </a:solidFill>
            <a:round/>
            <a:headEnd/>
            <a:tailEnd/>
          </a:ln>
        </p:spPr>
        <p:txBody>
          <a:bodyPr rot="0" vert="horz" wrap="square" lIns="91440" tIns="0" rIns="91440" bIns="0" anchor="ctr" anchorCtr="0" upright="1">
            <a:noAutofit/>
          </a:bodyPr>
          <a:lstStyle/>
          <a:p>
            <a:pPr lvl="0" defTabSz="914400" eaLnBrk="1" fontAlgn="auto" hangingPunct="1">
              <a:lnSpc>
                <a:spcPct val="90000"/>
              </a:lnSpc>
              <a:spcBef>
                <a:spcPts val="0"/>
              </a:spcBef>
              <a:spcAft>
                <a:spcPts val="600"/>
              </a:spcAft>
              <a:defRPr/>
            </a:pPr>
            <a:endParaRPr lang="en-US" sz="1600" kern="0" dirty="0">
              <a:solidFill>
                <a:prstClr val="black"/>
              </a:solidFill>
              <a:latin typeface="Arial" pitchFamily="34" charset="0"/>
              <a:ea typeface="Calibri"/>
              <a:cs typeface="Arial" pitchFamily="34" charset="0"/>
            </a:endParaRPr>
          </a:p>
        </p:txBody>
      </p:sp>
      <p:sp>
        <p:nvSpPr>
          <p:cNvPr id="61" name="Rectangle: Rounded Corners 60">
            <a:extLst>
              <a:ext uri="{FF2B5EF4-FFF2-40B4-BE49-F238E27FC236}">
                <a16:creationId xmlns:a16="http://schemas.microsoft.com/office/drawing/2014/main" id="{7BC16043-317F-4113-B764-F5A754B89123}"/>
              </a:ext>
            </a:extLst>
          </p:cNvPr>
          <p:cNvSpPr/>
          <p:nvPr/>
        </p:nvSpPr>
        <p:spPr>
          <a:xfrm>
            <a:off x="6489538" y="3262928"/>
            <a:ext cx="4924755" cy="1293393"/>
          </a:xfrm>
          <a:prstGeom prst="roundRect">
            <a:avLst>
              <a:gd name="adj" fmla="val 11168"/>
            </a:avLst>
          </a:prstGeom>
          <a:solidFill>
            <a:schemeClr val="accent1">
              <a:lumMod val="60000"/>
              <a:lumOff val="40000"/>
              <a:alpha val="70000"/>
            </a:schemeClr>
          </a:solidFill>
          <a:ln w="11">
            <a:solidFill>
              <a:srgbClr val="000000"/>
            </a:solidFill>
            <a:round/>
            <a:headEnd/>
            <a:tailEnd/>
          </a:ln>
        </p:spPr>
        <p:txBody>
          <a:bodyPr rot="0" vert="horz" wrap="square" lIns="91440" tIns="0" rIns="91440" bIns="0" anchor="ctr" anchorCtr="0" upright="1">
            <a:noAutofit/>
          </a:bodyPr>
          <a:lstStyle/>
          <a:p>
            <a:pPr defTabSz="914400" eaLnBrk="1" fontAlgn="auto" hangingPunct="1">
              <a:lnSpc>
                <a:spcPct val="90000"/>
              </a:lnSpc>
              <a:spcBef>
                <a:spcPts val="0"/>
              </a:spcBef>
              <a:spcAft>
                <a:spcPts val="600"/>
              </a:spcAft>
              <a:defRPr/>
            </a:pPr>
            <a:endParaRPr lang="en-US" sz="1600" kern="0" dirty="0">
              <a:solidFill>
                <a:prstClr val="black"/>
              </a:solidFill>
              <a:latin typeface="Arial" pitchFamily="34" charset="0"/>
              <a:cs typeface="Arial" pitchFamily="34" charset="0"/>
            </a:endParaRPr>
          </a:p>
        </p:txBody>
      </p:sp>
      <p:sp>
        <p:nvSpPr>
          <p:cNvPr id="62" name="Rectangle: Rounded Corners 61">
            <a:extLst>
              <a:ext uri="{FF2B5EF4-FFF2-40B4-BE49-F238E27FC236}">
                <a16:creationId xmlns:a16="http://schemas.microsoft.com/office/drawing/2014/main" id="{2DE39B36-1F0E-4633-8A5B-7AB368F01059}"/>
              </a:ext>
            </a:extLst>
          </p:cNvPr>
          <p:cNvSpPr/>
          <p:nvPr/>
        </p:nvSpPr>
        <p:spPr>
          <a:xfrm>
            <a:off x="6489539" y="4868190"/>
            <a:ext cx="4924754" cy="1293393"/>
          </a:xfrm>
          <a:prstGeom prst="roundRect">
            <a:avLst>
              <a:gd name="adj" fmla="val 11168"/>
            </a:avLst>
          </a:prstGeom>
          <a:solidFill>
            <a:schemeClr val="accent1">
              <a:alpha val="70000"/>
            </a:schemeClr>
          </a:solidFill>
          <a:ln w="11">
            <a:solidFill>
              <a:srgbClr val="000000"/>
            </a:solidFill>
            <a:round/>
            <a:headEnd/>
            <a:tailEnd/>
          </a:ln>
        </p:spPr>
        <p:txBody>
          <a:bodyPr rot="0" vert="horz" wrap="square" lIns="91440" tIns="0" rIns="91440" bIns="0" anchor="ctr" anchorCtr="0" upright="1">
            <a:noAutofit/>
          </a:bodyPr>
          <a:lstStyle/>
          <a:p>
            <a:pPr lvl="0" defTabSz="914400" eaLnBrk="1" fontAlgn="auto" hangingPunct="1">
              <a:lnSpc>
                <a:spcPct val="90000"/>
              </a:lnSpc>
              <a:spcBef>
                <a:spcPts val="0"/>
              </a:spcBef>
              <a:spcAft>
                <a:spcPts val="600"/>
              </a:spcAft>
              <a:defRPr/>
            </a:pPr>
            <a:endParaRPr lang="en-US" sz="1600" kern="0" dirty="0">
              <a:solidFill>
                <a:prstClr val="black"/>
              </a:solidFill>
              <a:latin typeface="Arial" pitchFamily="34" charset="0"/>
              <a:ea typeface="Calibri"/>
              <a:cs typeface="Arial" pitchFamily="34" charset="0"/>
            </a:endParaRPr>
          </a:p>
        </p:txBody>
      </p:sp>
      <p:sp>
        <p:nvSpPr>
          <p:cNvPr id="2" name="Title 1"/>
          <p:cNvSpPr>
            <a:spLocks noGrp="1"/>
          </p:cNvSpPr>
          <p:nvPr>
            <p:ph type="title"/>
          </p:nvPr>
        </p:nvSpPr>
        <p:spPr>
          <a:xfrm>
            <a:off x="371475" y="318357"/>
            <a:ext cx="9648199" cy="543658"/>
          </a:xfrm>
        </p:spPr>
        <p:txBody>
          <a:bodyPr/>
          <a:lstStyle/>
          <a:p>
            <a:r>
              <a:rPr lang="en-GB" sz="3200" dirty="0">
                <a:solidFill>
                  <a:srgbClr val="006666"/>
                </a:solidFill>
                <a:latin typeface="Arial" panose="020B0604020202020204" pitchFamily="34" charset="0"/>
                <a:cs typeface="Arial" panose="020B0604020202020204" pitchFamily="34" charset="0"/>
              </a:rPr>
              <a:t>Structure of the CSDA</a:t>
            </a:r>
            <a:endParaRPr lang="en-GB" sz="3000" dirty="0">
              <a:solidFill>
                <a:srgbClr val="646400"/>
              </a:solidFill>
              <a:latin typeface="Arial" panose="020B0604020202020204" pitchFamily="34" charset="0"/>
              <a:cs typeface="Arial" panose="020B0604020202020204" pitchFamily="34" charset="0"/>
            </a:endParaRPr>
          </a:p>
        </p:txBody>
      </p:sp>
      <p:sp>
        <p:nvSpPr>
          <p:cNvPr id="6" name="Text Box 2">
            <a:extLst>
              <a:ext uri="{FF2B5EF4-FFF2-40B4-BE49-F238E27FC236}">
                <a16:creationId xmlns:a16="http://schemas.microsoft.com/office/drawing/2014/main" id="{BE53780B-7249-4716-B3FB-52B24F56028E}"/>
              </a:ext>
            </a:extLst>
          </p:cNvPr>
          <p:cNvSpPr txBox="1">
            <a:spLocks noChangeArrowheads="1"/>
          </p:cNvSpPr>
          <p:nvPr/>
        </p:nvSpPr>
        <p:spPr bwMode="auto">
          <a:xfrm>
            <a:off x="4640563" y="2980657"/>
            <a:ext cx="1711736" cy="279783"/>
          </a:xfrm>
          <a:prstGeom prst="rect">
            <a:avLst/>
          </a:prstGeom>
          <a:solidFill>
            <a:sysClr val="window" lastClr="FFFFFF">
              <a:lumMod val="100000"/>
              <a:lumOff val="0"/>
            </a:sysClr>
          </a:solid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0" rIns="91440" bIns="0" anchor="b" anchorCtr="0" upright="1">
            <a:noAutofit/>
          </a:bodyPr>
          <a:lstStyle>
            <a:defPPr>
              <a:defRPr lang="en-US"/>
            </a:defPPr>
            <a:lvl1pPr marL="0" marR="0">
              <a:spcBef>
                <a:spcPts val="0"/>
              </a:spcBef>
              <a:spcAft>
                <a:spcPts val="0"/>
              </a:spcAft>
              <a:defRPr sz="1800" b="1">
                <a:effectLst/>
                <a:latin typeface="Arial" pitchFamily="34" charset="0"/>
                <a:ea typeface="Calibri"/>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itchFamily="34" charset="0"/>
                <a:cs typeface="Arial" pitchFamily="34" charset="0"/>
              </a:rPr>
              <a:t>Delivering</a:t>
            </a:r>
          </a:p>
        </p:txBody>
      </p:sp>
      <p:sp>
        <p:nvSpPr>
          <p:cNvPr id="7" name="Text Box 2">
            <a:extLst>
              <a:ext uri="{FF2B5EF4-FFF2-40B4-BE49-F238E27FC236}">
                <a16:creationId xmlns:a16="http://schemas.microsoft.com/office/drawing/2014/main" id="{9E3BF2D3-70E8-4853-B4E7-BC80E4152092}"/>
              </a:ext>
            </a:extLst>
          </p:cNvPr>
          <p:cNvSpPr txBox="1">
            <a:spLocks noChangeArrowheads="1"/>
          </p:cNvSpPr>
          <p:nvPr/>
        </p:nvSpPr>
        <p:spPr bwMode="auto">
          <a:xfrm>
            <a:off x="4640562" y="4569571"/>
            <a:ext cx="1711737" cy="296131"/>
          </a:xfrm>
          <a:prstGeom prst="rect">
            <a:avLst/>
          </a:prstGeom>
          <a:solidFill>
            <a:sysClr val="window" lastClr="FFFFFF">
              <a:lumMod val="100000"/>
              <a:lumOff val="0"/>
            </a:sysClr>
          </a:solid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0" rIns="91440" bIns="0" anchor="b" anchorCtr="0" upright="1">
            <a:noAutofit/>
          </a:bodyPr>
          <a:lstStyle>
            <a:defPPr>
              <a:defRPr lang="en-US"/>
            </a:defPPr>
            <a:lvl1pPr marL="0" marR="0">
              <a:spcBef>
                <a:spcPts val="0"/>
              </a:spcBef>
              <a:spcAft>
                <a:spcPts val="0"/>
              </a:spcAft>
              <a:defRPr sz="1800" b="1">
                <a:effectLst/>
                <a:latin typeface="Arial" pitchFamily="34" charset="0"/>
                <a:ea typeface="Calibri"/>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itchFamily="34" charset="0"/>
                <a:cs typeface="Arial" pitchFamily="34" charset="0"/>
              </a:rPr>
              <a:t>Sustaining</a:t>
            </a:r>
          </a:p>
        </p:txBody>
      </p:sp>
      <p:sp>
        <p:nvSpPr>
          <p:cNvPr id="11" name="Text Box 2">
            <a:extLst>
              <a:ext uri="{FF2B5EF4-FFF2-40B4-BE49-F238E27FC236}">
                <a16:creationId xmlns:a16="http://schemas.microsoft.com/office/drawing/2014/main" id="{D207A42D-D881-4A29-8F29-BA5DABB0E05A}"/>
              </a:ext>
            </a:extLst>
          </p:cNvPr>
          <p:cNvSpPr txBox="1">
            <a:spLocks noChangeArrowheads="1"/>
          </p:cNvSpPr>
          <p:nvPr/>
        </p:nvSpPr>
        <p:spPr bwMode="auto">
          <a:xfrm>
            <a:off x="4640563" y="1356911"/>
            <a:ext cx="1678607" cy="306312"/>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0" rIns="91440" bIns="0" anchor="b"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itchFamily="34" charset="0"/>
                <a:ea typeface="Calibri"/>
                <a:cs typeface="Arial" pitchFamily="34" charset="0"/>
              </a:rPr>
              <a:t>Enabling</a:t>
            </a:r>
            <a:endParaRPr kumimoji="0" lang="en-US" sz="1800" b="0" i="0" u="none" strike="noStrike" kern="0" cap="none" spc="0" normalizeH="0" baseline="0" noProof="0" dirty="0">
              <a:ln>
                <a:noFill/>
              </a:ln>
              <a:solidFill>
                <a:prstClr val="black"/>
              </a:solidFill>
              <a:effectLst/>
              <a:uLnTx/>
              <a:uFillTx/>
              <a:latin typeface="Arial" pitchFamily="34" charset="0"/>
              <a:ea typeface="Calibri"/>
              <a:cs typeface="Arial" pitchFamily="34" charset="0"/>
            </a:endParaRPr>
          </a:p>
        </p:txBody>
      </p:sp>
      <p:sp>
        <p:nvSpPr>
          <p:cNvPr id="16" name="Rectangle: Rounded Corners 15">
            <a:extLst>
              <a:ext uri="{FF2B5EF4-FFF2-40B4-BE49-F238E27FC236}">
                <a16:creationId xmlns:a16="http://schemas.microsoft.com/office/drawing/2014/main" id="{F0597F3E-A44F-488E-99DF-31C8D1FBF7D8}"/>
              </a:ext>
            </a:extLst>
          </p:cNvPr>
          <p:cNvSpPr/>
          <p:nvPr/>
        </p:nvSpPr>
        <p:spPr>
          <a:xfrm>
            <a:off x="4640562" y="1663223"/>
            <a:ext cx="1699278" cy="1293393"/>
          </a:xfrm>
          <a:prstGeom prst="roundRect">
            <a:avLst>
              <a:gd name="adj" fmla="val 11168"/>
            </a:avLst>
          </a:prstGeom>
          <a:solidFill>
            <a:srgbClr val="663300">
              <a:lumMod val="20000"/>
              <a:lumOff val="80000"/>
            </a:srgbClr>
          </a:solidFill>
          <a:ln w="11">
            <a:solidFill>
              <a:srgbClr val="000000"/>
            </a:solidFill>
            <a:round/>
            <a:headEnd/>
            <a:tailEnd/>
          </a:ln>
        </p:spPr>
        <p:txBody>
          <a:bodyPr rot="0" vert="horz" wrap="square" lIns="91440" tIns="0" rIns="91440" bIns="0" anchor="ctr" anchorCtr="0" upright="1">
            <a:noAutofit/>
          </a:bodyPr>
          <a:lstStyle/>
          <a:p>
            <a:pPr marL="182563" lvl="0" indent="-182563" defTabSz="914400" eaLnBrk="1" fontAlgn="auto" hangingPunct="1">
              <a:lnSpc>
                <a:spcPct val="90000"/>
              </a:lnSpc>
              <a:spcBef>
                <a:spcPts val="0"/>
              </a:spcBef>
              <a:spcAft>
                <a:spcPts val="600"/>
              </a:spcAft>
              <a:buFont typeface="Symbol"/>
              <a:buChar char=""/>
              <a:defRPr/>
            </a:pPr>
            <a:r>
              <a:rPr lang="en-US" sz="1600" kern="0" dirty="0">
                <a:solidFill>
                  <a:prstClr val="black"/>
                </a:solidFill>
                <a:latin typeface="Arial" pitchFamily="34" charset="0"/>
                <a:ea typeface="Calibri"/>
                <a:cs typeface="Arial" pitchFamily="34" charset="0"/>
              </a:rPr>
              <a:t>Policy, legislation</a:t>
            </a:r>
          </a:p>
          <a:p>
            <a:pPr marL="182563" lvl="0" indent="-182563" defTabSz="914400" eaLnBrk="1" fontAlgn="auto" hangingPunct="1">
              <a:lnSpc>
                <a:spcPct val="90000"/>
              </a:lnSpc>
              <a:spcBef>
                <a:spcPts val="0"/>
              </a:spcBef>
              <a:spcAft>
                <a:spcPts val="600"/>
              </a:spcAft>
              <a:buFont typeface="Symbol"/>
              <a:buChar char=""/>
              <a:defRPr/>
            </a:pPr>
            <a:r>
              <a:rPr lang="en-US" sz="1600" kern="0" dirty="0">
                <a:solidFill>
                  <a:prstClr val="black"/>
                </a:solidFill>
                <a:latin typeface="Arial" pitchFamily="34" charset="0"/>
                <a:ea typeface="Calibri"/>
                <a:cs typeface="Arial" pitchFamily="34" charset="0"/>
              </a:rPr>
              <a:t>Planning, budgeting</a:t>
            </a:r>
          </a:p>
          <a:p>
            <a:pPr marL="182563" lvl="0" indent="-182563" defTabSz="914400" eaLnBrk="1" fontAlgn="auto" hangingPunct="1">
              <a:lnSpc>
                <a:spcPct val="90000"/>
              </a:lnSpc>
              <a:spcBef>
                <a:spcPts val="0"/>
              </a:spcBef>
              <a:spcAft>
                <a:spcPts val="600"/>
              </a:spcAft>
              <a:buFont typeface="Symbol"/>
              <a:buChar char=""/>
              <a:defRPr/>
            </a:pPr>
            <a:r>
              <a:rPr lang="en-US" sz="1600" kern="0" dirty="0">
                <a:solidFill>
                  <a:prstClr val="black"/>
                </a:solidFill>
                <a:latin typeface="Arial" pitchFamily="34" charset="0"/>
                <a:ea typeface="Calibri"/>
                <a:cs typeface="Arial" pitchFamily="34" charset="0"/>
              </a:rPr>
              <a:t>Inclusion</a:t>
            </a:r>
          </a:p>
        </p:txBody>
      </p:sp>
      <p:sp>
        <p:nvSpPr>
          <p:cNvPr id="56" name="Rectangle: Rounded Corners 55">
            <a:extLst>
              <a:ext uri="{FF2B5EF4-FFF2-40B4-BE49-F238E27FC236}">
                <a16:creationId xmlns:a16="http://schemas.microsoft.com/office/drawing/2014/main" id="{543F52D5-4CED-42F4-8F53-8AEEFB92D10E}"/>
              </a:ext>
            </a:extLst>
          </p:cNvPr>
          <p:cNvSpPr/>
          <p:nvPr/>
        </p:nvSpPr>
        <p:spPr>
          <a:xfrm>
            <a:off x="4640562" y="3262928"/>
            <a:ext cx="1699278" cy="1293393"/>
          </a:xfrm>
          <a:prstGeom prst="roundRect">
            <a:avLst>
              <a:gd name="adj" fmla="val 11168"/>
            </a:avLst>
          </a:prstGeom>
          <a:solidFill>
            <a:schemeClr val="accent1">
              <a:lumMod val="60000"/>
              <a:lumOff val="40000"/>
            </a:schemeClr>
          </a:solidFill>
          <a:ln w="11">
            <a:solidFill>
              <a:srgbClr val="000000"/>
            </a:solidFill>
            <a:round/>
            <a:headEnd/>
            <a:tailEnd/>
          </a:ln>
        </p:spPr>
        <p:txBody>
          <a:bodyPr rot="0" vert="horz" wrap="square" lIns="91440" tIns="0" rIns="91440" bIns="0" anchor="ctr" anchorCtr="0" upright="1">
            <a:noAutofit/>
          </a:bodyPr>
          <a:lstStyle/>
          <a:p>
            <a:pPr marL="182563" indent="-182563" defTabSz="914400" eaLnBrk="1" fontAlgn="auto" hangingPunct="1">
              <a:lnSpc>
                <a:spcPct val="90000"/>
              </a:lnSpc>
              <a:spcBef>
                <a:spcPts val="0"/>
              </a:spcBef>
              <a:spcAft>
                <a:spcPts val="600"/>
              </a:spcAft>
              <a:buFont typeface="Symbol"/>
              <a:buChar char=""/>
              <a:defRPr/>
            </a:pPr>
            <a:r>
              <a:rPr lang="en-US" sz="1600" kern="0" dirty="0">
                <a:solidFill>
                  <a:prstClr val="black"/>
                </a:solidFill>
                <a:latin typeface="Arial" pitchFamily="34" charset="0"/>
                <a:cs typeface="Arial" pitchFamily="34" charset="0"/>
              </a:rPr>
              <a:t>Funding</a:t>
            </a:r>
          </a:p>
          <a:p>
            <a:pPr marL="182563" indent="-182563" defTabSz="914400" eaLnBrk="1" fontAlgn="auto" hangingPunct="1">
              <a:lnSpc>
                <a:spcPct val="90000"/>
              </a:lnSpc>
              <a:spcBef>
                <a:spcPts val="0"/>
              </a:spcBef>
              <a:spcAft>
                <a:spcPts val="600"/>
              </a:spcAft>
              <a:buFont typeface="Symbol"/>
              <a:buChar char=""/>
              <a:defRPr/>
            </a:pPr>
            <a:r>
              <a:rPr lang="en-US" sz="1600" kern="0" dirty="0">
                <a:solidFill>
                  <a:prstClr val="black"/>
                </a:solidFill>
                <a:latin typeface="Arial" pitchFamily="34" charset="0"/>
                <a:cs typeface="Arial" pitchFamily="34" charset="0"/>
              </a:rPr>
              <a:t>Capacity, outreach</a:t>
            </a:r>
          </a:p>
          <a:p>
            <a:pPr marL="182563" indent="-182563" defTabSz="914400" eaLnBrk="1" fontAlgn="auto" hangingPunct="1">
              <a:lnSpc>
                <a:spcPct val="90000"/>
              </a:lnSpc>
              <a:spcBef>
                <a:spcPts val="0"/>
              </a:spcBef>
              <a:spcAft>
                <a:spcPts val="600"/>
              </a:spcAft>
              <a:buFont typeface="Symbol"/>
              <a:buChar char=""/>
              <a:defRPr/>
            </a:pPr>
            <a:r>
              <a:rPr lang="en-US" sz="1600" kern="0" dirty="0">
                <a:solidFill>
                  <a:prstClr val="black"/>
                </a:solidFill>
                <a:latin typeface="Arial" pitchFamily="34" charset="0"/>
                <a:cs typeface="Arial" pitchFamily="34" charset="0"/>
              </a:rPr>
              <a:t>Inclusion</a:t>
            </a:r>
          </a:p>
        </p:txBody>
      </p:sp>
      <p:sp>
        <p:nvSpPr>
          <p:cNvPr id="57" name="Rectangle: Rounded Corners 56">
            <a:extLst>
              <a:ext uri="{FF2B5EF4-FFF2-40B4-BE49-F238E27FC236}">
                <a16:creationId xmlns:a16="http://schemas.microsoft.com/office/drawing/2014/main" id="{B3C3707F-2C1B-4A69-924E-BFA2A7855D2A}"/>
              </a:ext>
            </a:extLst>
          </p:cNvPr>
          <p:cNvSpPr/>
          <p:nvPr/>
        </p:nvSpPr>
        <p:spPr>
          <a:xfrm>
            <a:off x="4640562" y="4868190"/>
            <a:ext cx="1699278" cy="1293393"/>
          </a:xfrm>
          <a:prstGeom prst="roundRect">
            <a:avLst>
              <a:gd name="adj" fmla="val 11168"/>
            </a:avLst>
          </a:prstGeom>
          <a:solidFill>
            <a:schemeClr val="accent1"/>
          </a:solidFill>
          <a:ln w="11">
            <a:solidFill>
              <a:srgbClr val="000000"/>
            </a:solidFill>
            <a:round/>
            <a:headEnd/>
            <a:tailEnd/>
          </a:ln>
        </p:spPr>
        <p:txBody>
          <a:bodyPr rot="0" vert="horz" wrap="square" lIns="91440" tIns="0" rIns="91440" bIns="0" anchor="ctr" anchorCtr="0" upright="1">
            <a:noAutofit/>
          </a:bodyPr>
          <a:lstStyle/>
          <a:p>
            <a:pPr marL="182563" lvl="0" indent="-182563" defTabSz="914400" eaLnBrk="1" fontAlgn="auto" hangingPunct="1">
              <a:lnSpc>
                <a:spcPct val="90000"/>
              </a:lnSpc>
              <a:spcBef>
                <a:spcPts val="0"/>
              </a:spcBef>
              <a:spcAft>
                <a:spcPts val="600"/>
              </a:spcAft>
              <a:buFont typeface="Symbol"/>
              <a:buChar char=""/>
              <a:defRPr/>
            </a:pPr>
            <a:r>
              <a:rPr lang="en-US" sz="1600" kern="0" dirty="0">
                <a:solidFill>
                  <a:prstClr val="black"/>
                </a:solidFill>
                <a:latin typeface="Arial" pitchFamily="34" charset="0"/>
                <a:cs typeface="Arial" pitchFamily="34" charset="0"/>
              </a:rPr>
              <a:t>Regulation,</a:t>
            </a:r>
            <a:br>
              <a:rPr lang="en-US" sz="1600" kern="0" dirty="0">
                <a:solidFill>
                  <a:prstClr val="black"/>
                </a:solidFill>
                <a:latin typeface="Arial" pitchFamily="34" charset="0"/>
                <a:cs typeface="Arial" pitchFamily="34" charset="0"/>
              </a:rPr>
            </a:br>
            <a:r>
              <a:rPr lang="en-US" sz="1600" kern="0" dirty="0">
                <a:solidFill>
                  <a:prstClr val="black"/>
                </a:solidFill>
                <a:latin typeface="Arial" pitchFamily="34" charset="0"/>
                <a:cs typeface="Arial" pitchFamily="34" charset="0"/>
              </a:rPr>
              <a:t>cost recovery</a:t>
            </a:r>
          </a:p>
          <a:p>
            <a:pPr marL="182563" lvl="0" indent="-182563" defTabSz="914400" eaLnBrk="1" fontAlgn="auto" hangingPunct="1">
              <a:lnSpc>
                <a:spcPct val="90000"/>
              </a:lnSpc>
              <a:spcBef>
                <a:spcPts val="0"/>
              </a:spcBef>
              <a:spcAft>
                <a:spcPts val="600"/>
              </a:spcAft>
              <a:buFont typeface="Symbol"/>
              <a:buChar char=""/>
              <a:defRPr/>
            </a:pPr>
            <a:r>
              <a:rPr lang="en-US" sz="1600" kern="0" dirty="0">
                <a:solidFill>
                  <a:prstClr val="black"/>
                </a:solidFill>
                <a:latin typeface="Arial" pitchFamily="34" charset="0"/>
                <a:cs typeface="Arial" pitchFamily="34" charset="0"/>
              </a:rPr>
              <a:t>Service providers</a:t>
            </a:r>
          </a:p>
          <a:p>
            <a:pPr marL="182563" lvl="0" indent="-182563" defTabSz="914400" eaLnBrk="1" fontAlgn="auto" hangingPunct="1">
              <a:lnSpc>
                <a:spcPct val="90000"/>
              </a:lnSpc>
              <a:spcBef>
                <a:spcPts val="0"/>
              </a:spcBef>
              <a:spcAft>
                <a:spcPts val="600"/>
              </a:spcAft>
              <a:buFont typeface="Symbol"/>
              <a:buChar char=""/>
              <a:defRPr/>
            </a:pPr>
            <a:r>
              <a:rPr lang="en-US" sz="1600" kern="0" dirty="0">
                <a:solidFill>
                  <a:prstClr val="black"/>
                </a:solidFill>
                <a:latin typeface="Arial" pitchFamily="34" charset="0"/>
                <a:cs typeface="Arial" pitchFamily="34" charset="0"/>
              </a:rPr>
              <a:t>Inclusion</a:t>
            </a:r>
            <a:endParaRPr lang="en-US" sz="1600" kern="0" dirty="0">
              <a:solidFill>
                <a:prstClr val="black"/>
              </a:solidFill>
              <a:latin typeface="Arial" pitchFamily="34" charset="0"/>
              <a:ea typeface="Calibri"/>
              <a:cs typeface="Arial" pitchFamily="34" charset="0"/>
            </a:endParaRPr>
          </a:p>
        </p:txBody>
      </p:sp>
      <p:sp>
        <p:nvSpPr>
          <p:cNvPr id="58" name="Content Placeholder 4">
            <a:extLst>
              <a:ext uri="{FF2B5EF4-FFF2-40B4-BE49-F238E27FC236}">
                <a16:creationId xmlns:a16="http://schemas.microsoft.com/office/drawing/2014/main" id="{255EED6E-F0F3-4A24-9462-CD4C70E034DF}"/>
              </a:ext>
            </a:extLst>
          </p:cNvPr>
          <p:cNvSpPr>
            <a:spLocks noGrp="1"/>
          </p:cNvSpPr>
          <p:nvPr>
            <p:ph sz="quarter" idx="10"/>
          </p:nvPr>
        </p:nvSpPr>
        <p:spPr>
          <a:xfrm>
            <a:off x="272877" y="1139728"/>
            <a:ext cx="4136717" cy="5043265"/>
          </a:xfrm>
        </p:spPr>
        <p:txBody>
          <a:bodyPr/>
          <a:lstStyle/>
          <a:p>
            <a:pPr marL="0" indent="0">
              <a:spcAft>
                <a:spcPts val="1800"/>
              </a:spcAft>
              <a:buNone/>
            </a:pPr>
            <a:r>
              <a:rPr lang="en-GB" sz="2200" dirty="0"/>
              <a:t>Assessment of institutional barriers to sanitation service delivery</a:t>
            </a:r>
          </a:p>
          <a:p>
            <a:pPr marL="357188" lvl="1">
              <a:spcAft>
                <a:spcPts val="1800"/>
              </a:spcAft>
              <a:buClr>
                <a:srgbClr val="646400"/>
              </a:buClr>
            </a:pPr>
            <a:r>
              <a:rPr lang="en-GB" dirty="0"/>
              <a:t>Asks objective questions about service delivery mechanisms</a:t>
            </a:r>
          </a:p>
          <a:p>
            <a:pPr marL="357188" lvl="1">
              <a:spcAft>
                <a:spcPts val="1800"/>
              </a:spcAft>
              <a:buClr>
                <a:srgbClr val="646400"/>
              </a:buClr>
            </a:pPr>
            <a:r>
              <a:rPr lang="en-GB" dirty="0"/>
              <a:t>Along a simplified service chain </a:t>
            </a:r>
          </a:p>
          <a:p>
            <a:pPr marL="357188" lvl="1">
              <a:spcAft>
                <a:spcPts val="1800"/>
              </a:spcAft>
              <a:buClr>
                <a:srgbClr val="646400"/>
              </a:buClr>
            </a:pPr>
            <a:r>
              <a:rPr lang="en-GB" dirty="0"/>
              <a:t>Undertaken with stakeholders based on evidence</a:t>
            </a:r>
          </a:p>
        </p:txBody>
      </p:sp>
      <p:grpSp>
        <p:nvGrpSpPr>
          <p:cNvPr id="144" name="Group 143">
            <a:extLst>
              <a:ext uri="{FF2B5EF4-FFF2-40B4-BE49-F238E27FC236}">
                <a16:creationId xmlns:a16="http://schemas.microsoft.com/office/drawing/2014/main" id="{D46F83A1-0764-4DF8-8CD1-869FADA2D055}"/>
              </a:ext>
            </a:extLst>
          </p:cNvPr>
          <p:cNvGrpSpPr/>
          <p:nvPr/>
        </p:nvGrpSpPr>
        <p:grpSpPr>
          <a:xfrm>
            <a:off x="8587662" y="1774510"/>
            <a:ext cx="728274" cy="4275787"/>
            <a:chOff x="6989861" y="1771194"/>
            <a:chExt cx="728274" cy="4275787"/>
          </a:xfrm>
        </p:grpSpPr>
        <p:sp>
          <p:nvSpPr>
            <p:cNvPr id="145" name="Rectangle 144">
              <a:extLst>
                <a:ext uri="{FF2B5EF4-FFF2-40B4-BE49-F238E27FC236}">
                  <a16:creationId xmlns:a16="http://schemas.microsoft.com/office/drawing/2014/main" id="{887329FC-7D3C-4FC0-825F-A79C3515E126}"/>
                </a:ext>
              </a:extLst>
            </p:cNvPr>
            <p:cNvSpPr/>
            <p:nvPr/>
          </p:nvSpPr>
          <p:spPr>
            <a:xfrm>
              <a:off x="6989861" y="1771194"/>
              <a:ext cx="671244" cy="2621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0.5</a:t>
              </a:r>
            </a:p>
          </p:txBody>
        </p:sp>
        <p:sp>
          <p:nvSpPr>
            <p:cNvPr id="146" name="Rectangle 145">
              <a:extLst>
                <a:ext uri="{FF2B5EF4-FFF2-40B4-BE49-F238E27FC236}">
                  <a16:creationId xmlns:a16="http://schemas.microsoft.com/office/drawing/2014/main" id="{ADEDFBEF-C6D0-4C8B-BD7A-C81185A28017}"/>
                </a:ext>
              </a:extLst>
            </p:cNvPr>
            <p:cNvSpPr/>
            <p:nvPr/>
          </p:nvSpPr>
          <p:spPr>
            <a:xfrm>
              <a:off x="7003155" y="2187052"/>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147" name="Rectangle 146">
              <a:extLst>
                <a:ext uri="{FF2B5EF4-FFF2-40B4-BE49-F238E27FC236}">
                  <a16:creationId xmlns:a16="http://schemas.microsoft.com/office/drawing/2014/main" id="{8C0D6241-FC55-4346-9ADB-855786FEDF3C}"/>
                </a:ext>
              </a:extLst>
            </p:cNvPr>
            <p:cNvSpPr/>
            <p:nvPr/>
          </p:nvSpPr>
          <p:spPr>
            <a:xfrm>
              <a:off x="7003155" y="2590256"/>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148" name="Rectangle 147">
              <a:extLst>
                <a:ext uri="{FF2B5EF4-FFF2-40B4-BE49-F238E27FC236}">
                  <a16:creationId xmlns:a16="http://schemas.microsoft.com/office/drawing/2014/main" id="{1BA96F52-9EE1-4DE1-9ABA-9CFA17142FF2}"/>
                </a:ext>
              </a:extLst>
            </p:cNvPr>
            <p:cNvSpPr/>
            <p:nvPr/>
          </p:nvSpPr>
          <p:spPr>
            <a:xfrm>
              <a:off x="7007603" y="3376156"/>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149" name="Rectangle 148">
              <a:extLst>
                <a:ext uri="{FF2B5EF4-FFF2-40B4-BE49-F238E27FC236}">
                  <a16:creationId xmlns:a16="http://schemas.microsoft.com/office/drawing/2014/main" id="{7467AE94-11B1-4040-A2BF-BEB2ED364A24}"/>
                </a:ext>
              </a:extLst>
            </p:cNvPr>
            <p:cNvSpPr/>
            <p:nvPr/>
          </p:nvSpPr>
          <p:spPr>
            <a:xfrm>
              <a:off x="7020897" y="3792014"/>
              <a:ext cx="671244" cy="26211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lang="en-GB" sz="1400" dirty="0">
                  <a:solidFill>
                    <a:prstClr val="black"/>
                  </a:solidFill>
                  <a:latin typeface="Arial" panose="020B0604020202020204"/>
                </a:rPr>
                <a:t>1</a:t>
              </a: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0" name="Rectangle 149">
              <a:extLst>
                <a:ext uri="{FF2B5EF4-FFF2-40B4-BE49-F238E27FC236}">
                  <a16:creationId xmlns:a16="http://schemas.microsoft.com/office/drawing/2014/main" id="{6FBC55A9-4C11-47CD-B056-FD09149ABA31}"/>
                </a:ext>
              </a:extLst>
            </p:cNvPr>
            <p:cNvSpPr/>
            <p:nvPr/>
          </p:nvSpPr>
          <p:spPr>
            <a:xfrm>
              <a:off x="7020897" y="4195218"/>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151" name="Rectangle 150">
              <a:extLst>
                <a:ext uri="{FF2B5EF4-FFF2-40B4-BE49-F238E27FC236}">
                  <a16:creationId xmlns:a16="http://schemas.microsoft.com/office/drawing/2014/main" id="{4C36EF76-BD48-41CC-9089-114D64A96CD2}"/>
                </a:ext>
              </a:extLst>
            </p:cNvPr>
            <p:cNvSpPr/>
            <p:nvPr/>
          </p:nvSpPr>
          <p:spPr>
            <a:xfrm>
              <a:off x="7033597" y="4965802"/>
              <a:ext cx="671244" cy="2621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0.5</a:t>
              </a:r>
            </a:p>
          </p:txBody>
        </p:sp>
        <p:sp>
          <p:nvSpPr>
            <p:cNvPr id="152" name="Rectangle 151">
              <a:extLst>
                <a:ext uri="{FF2B5EF4-FFF2-40B4-BE49-F238E27FC236}">
                  <a16:creationId xmlns:a16="http://schemas.microsoft.com/office/drawing/2014/main" id="{8D068E0B-1E10-4562-90AD-75D21B24498F}"/>
                </a:ext>
              </a:extLst>
            </p:cNvPr>
            <p:cNvSpPr/>
            <p:nvPr/>
          </p:nvSpPr>
          <p:spPr>
            <a:xfrm>
              <a:off x="7046891" y="5381660"/>
              <a:ext cx="671244" cy="2621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0.5</a:t>
              </a:r>
            </a:p>
          </p:txBody>
        </p:sp>
        <p:sp>
          <p:nvSpPr>
            <p:cNvPr id="153" name="Rectangle 152">
              <a:extLst>
                <a:ext uri="{FF2B5EF4-FFF2-40B4-BE49-F238E27FC236}">
                  <a16:creationId xmlns:a16="http://schemas.microsoft.com/office/drawing/2014/main" id="{8FB9304D-AA2E-4B37-9985-0850B207EF9D}"/>
                </a:ext>
              </a:extLst>
            </p:cNvPr>
            <p:cNvSpPr/>
            <p:nvPr/>
          </p:nvSpPr>
          <p:spPr>
            <a:xfrm>
              <a:off x="7046891" y="5784864"/>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grpSp>
      <p:grpSp>
        <p:nvGrpSpPr>
          <p:cNvPr id="154" name="Group 153">
            <a:extLst>
              <a:ext uri="{FF2B5EF4-FFF2-40B4-BE49-F238E27FC236}">
                <a16:creationId xmlns:a16="http://schemas.microsoft.com/office/drawing/2014/main" id="{2D39B701-3952-43F5-88A0-EF7404FEF8CA}"/>
              </a:ext>
            </a:extLst>
          </p:cNvPr>
          <p:cNvGrpSpPr/>
          <p:nvPr/>
        </p:nvGrpSpPr>
        <p:grpSpPr>
          <a:xfrm>
            <a:off x="6984781" y="1774510"/>
            <a:ext cx="728274" cy="4275787"/>
            <a:chOff x="6989861" y="1771194"/>
            <a:chExt cx="728274" cy="4275787"/>
          </a:xfrm>
        </p:grpSpPr>
        <p:sp>
          <p:nvSpPr>
            <p:cNvPr id="155" name="Rectangle 154">
              <a:extLst>
                <a:ext uri="{FF2B5EF4-FFF2-40B4-BE49-F238E27FC236}">
                  <a16:creationId xmlns:a16="http://schemas.microsoft.com/office/drawing/2014/main" id="{54F2FFC5-99DA-4C44-AB86-8E1FA97A6ECA}"/>
                </a:ext>
              </a:extLst>
            </p:cNvPr>
            <p:cNvSpPr/>
            <p:nvPr/>
          </p:nvSpPr>
          <p:spPr>
            <a:xfrm>
              <a:off x="6989861" y="1771194"/>
              <a:ext cx="671244" cy="2621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0.5</a:t>
              </a:r>
            </a:p>
          </p:txBody>
        </p:sp>
        <p:sp>
          <p:nvSpPr>
            <p:cNvPr id="156" name="Rectangle 155">
              <a:extLst>
                <a:ext uri="{FF2B5EF4-FFF2-40B4-BE49-F238E27FC236}">
                  <a16:creationId xmlns:a16="http://schemas.microsoft.com/office/drawing/2014/main" id="{E402EC27-4E2F-4DAE-A819-23751F748C04}"/>
                </a:ext>
              </a:extLst>
            </p:cNvPr>
            <p:cNvSpPr/>
            <p:nvPr/>
          </p:nvSpPr>
          <p:spPr>
            <a:xfrm>
              <a:off x="7003155" y="2187052"/>
              <a:ext cx="671244" cy="2621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0.5</a:t>
              </a:r>
            </a:p>
          </p:txBody>
        </p:sp>
        <p:sp>
          <p:nvSpPr>
            <p:cNvPr id="157" name="Rectangle 156">
              <a:extLst>
                <a:ext uri="{FF2B5EF4-FFF2-40B4-BE49-F238E27FC236}">
                  <a16:creationId xmlns:a16="http://schemas.microsoft.com/office/drawing/2014/main" id="{5674B249-5236-4598-AB92-2456E393BAFD}"/>
                </a:ext>
              </a:extLst>
            </p:cNvPr>
            <p:cNvSpPr/>
            <p:nvPr/>
          </p:nvSpPr>
          <p:spPr>
            <a:xfrm>
              <a:off x="7003155" y="2590256"/>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158" name="Rectangle 157">
              <a:extLst>
                <a:ext uri="{FF2B5EF4-FFF2-40B4-BE49-F238E27FC236}">
                  <a16:creationId xmlns:a16="http://schemas.microsoft.com/office/drawing/2014/main" id="{10C5895F-F67F-4C3A-A4C4-26703325FBD5}"/>
                </a:ext>
              </a:extLst>
            </p:cNvPr>
            <p:cNvSpPr/>
            <p:nvPr/>
          </p:nvSpPr>
          <p:spPr>
            <a:xfrm>
              <a:off x="7007603" y="3376156"/>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159" name="Rectangle 158">
              <a:extLst>
                <a:ext uri="{FF2B5EF4-FFF2-40B4-BE49-F238E27FC236}">
                  <a16:creationId xmlns:a16="http://schemas.microsoft.com/office/drawing/2014/main" id="{040B2F02-A52E-4DBE-9A0F-68ADAE0D9E72}"/>
                </a:ext>
              </a:extLst>
            </p:cNvPr>
            <p:cNvSpPr/>
            <p:nvPr/>
          </p:nvSpPr>
          <p:spPr>
            <a:xfrm>
              <a:off x="7020897" y="3792014"/>
              <a:ext cx="671244" cy="26211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1</a:t>
              </a:r>
            </a:p>
          </p:txBody>
        </p:sp>
        <p:sp>
          <p:nvSpPr>
            <p:cNvPr id="160" name="Rectangle 159">
              <a:extLst>
                <a:ext uri="{FF2B5EF4-FFF2-40B4-BE49-F238E27FC236}">
                  <a16:creationId xmlns:a16="http://schemas.microsoft.com/office/drawing/2014/main" id="{E8D129D3-539C-454A-809F-20C479E5703D}"/>
                </a:ext>
              </a:extLst>
            </p:cNvPr>
            <p:cNvSpPr/>
            <p:nvPr/>
          </p:nvSpPr>
          <p:spPr>
            <a:xfrm>
              <a:off x="7020897" y="4195218"/>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161" name="Rectangle 160">
              <a:extLst>
                <a:ext uri="{FF2B5EF4-FFF2-40B4-BE49-F238E27FC236}">
                  <a16:creationId xmlns:a16="http://schemas.microsoft.com/office/drawing/2014/main" id="{3F8B881F-F686-49B6-88BE-D38691E12FD6}"/>
                </a:ext>
              </a:extLst>
            </p:cNvPr>
            <p:cNvSpPr/>
            <p:nvPr/>
          </p:nvSpPr>
          <p:spPr>
            <a:xfrm>
              <a:off x="7033597" y="4965802"/>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162" name="Rectangle 161">
              <a:extLst>
                <a:ext uri="{FF2B5EF4-FFF2-40B4-BE49-F238E27FC236}">
                  <a16:creationId xmlns:a16="http://schemas.microsoft.com/office/drawing/2014/main" id="{C2F90DCE-1330-4538-BA24-6DCFBD6A8B0B}"/>
                </a:ext>
              </a:extLst>
            </p:cNvPr>
            <p:cNvSpPr/>
            <p:nvPr/>
          </p:nvSpPr>
          <p:spPr>
            <a:xfrm>
              <a:off x="7046891" y="5381660"/>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163" name="Rectangle 162">
              <a:extLst>
                <a:ext uri="{FF2B5EF4-FFF2-40B4-BE49-F238E27FC236}">
                  <a16:creationId xmlns:a16="http://schemas.microsoft.com/office/drawing/2014/main" id="{C27C0C6A-2F66-49DB-8DA6-637CACDAFA7C}"/>
                </a:ext>
              </a:extLst>
            </p:cNvPr>
            <p:cNvSpPr/>
            <p:nvPr/>
          </p:nvSpPr>
          <p:spPr>
            <a:xfrm>
              <a:off x="7046891" y="5784864"/>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grpSp>
      <p:grpSp>
        <p:nvGrpSpPr>
          <p:cNvPr id="164" name="Group 163">
            <a:extLst>
              <a:ext uri="{FF2B5EF4-FFF2-40B4-BE49-F238E27FC236}">
                <a16:creationId xmlns:a16="http://schemas.microsoft.com/office/drawing/2014/main" id="{A3DFAEF0-8271-47B1-84E2-4071C0B3DC50}"/>
              </a:ext>
            </a:extLst>
          </p:cNvPr>
          <p:cNvGrpSpPr/>
          <p:nvPr/>
        </p:nvGrpSpPr>
        <p:grpSpPr>
          <a:xfrm>
            <a:off x="10184883" y="1774510"/>
            <a:ext cx="728274" cy="4275787"/>
            <a:chOff x="6989861" y="1771194"/>
            <a:chExt cx="728274" cy="4275787"/>
          </a:xfrm>
        </p:grpSpPr>
        <p:sp>
          <p:nvSpPr>
            <p:cNvPr id="165" name="Rectangle 164">
              <a:extLst>
                <a:ext uri="{FF2B5EF4-FFF2-40B4-BE49-F238E27FC236}">
                  <a16:creationId xmlns:a16="http://schemas.microsoft.com/office/drawing/2014/main" id="{1827EBFC-C60D-46BE-980E-780D8E7BB156}"/>
                </a:ext>
              </a:extLst>
            </p:cNvPr>
            <p:cNvSpPr/>
            <p:nvPr/>
          </p:nvSpPr>
          <p:spPr>
            <a:xfrm>
              <a:off x="6989861" y="1771194"/>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166" name="Rectangle 165">
              <a:extLst>
                <a:ext uri="{FF2B5EF4-FFF2-40B4-BE49-F238E27FC236}">
                  <a16:creationId xmlns:a16="http://schemas.microsoft.com/office/drawing/2014/main" id="{CBCDF9F8-77CC-4F68-9073-CD012B35EA36}"/>
                </a:ext>
              </a:extLst>
            </p:cNvPr>
            <p:cNvSpPr/>
            <p:nvPr/>
          </p:nvSpPr>
          <p:spPr>
            <a:xfrm>
              <a:off x="7003155" y="2187052"/>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167" name="Rectangle 166">
              <a:extLst>
                <a:ext uri="{FF2B5EF4-FFF2-40B4-BE49-F238E27FC236}">
                  <a16:creationId xmlns:a16="http://schemas.microsoft.com/office/drawing/2014/main" id="{E2797BFF-C898-4E69-9651-8F25D831EC87}"/>
                </a:ext>
              </a:extLst>
            </p:cNvPr>
            <p:cNvSpPr/>
            <p:nvPr/>
          </p:nvSpPr>
          <p:spPr>
            <a:xfrm>
              <a:off x="7007603" y="3376156"/>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168" name="Rectangle 167">
              <a:extLst>
                <a:ext uri="{FF2B5EF4-FFF2-40B4-BE49-F238E27FC236}">
                  <a16:creationId xmlns:a16="http://schemas.microsoft.com/office/drawing/2014/main" id="{1B90CAD9-E18B-4069-94DC-CC7E2987FDCC}"/>
                </a:ext>
              </a:extLst>
            </p:cNvPr>
            <p:cNvSpPr/>
            <p:nvPr/>
          </p:nvSpPr>
          <p:spPr>
            <a:xfrm>
              <a:off x="7020897" y="3792014"/>
              <a:ext cx="671244" cy="26211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lang="en-GB" sz="1400" dirty="0">
                  <a:solidFill>
                    <a:prstClr val="black"/>
                  </a:solidFill>
                  <a:latin typeface="Arial" panose="020B0604020202020204"/>
                </a:rPr>
                <a:t>1</a:t>
              </a: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9" name="Rectangle 168">
              <a:extLst>
                <a:ext uri="{FF2B5EF4-FFF2-40B4-BE49-F238E27FC236}">
                  <a16:creationId xmlns:a16="http://schemas.microsoft.com/office/drawing/2014/main" id="{ACB92B7A-2766-431A-9501-9262C68F03BB}"/>
                </a:ext>
              </a:extLst>
            </p:cNvPr>
            <p:cNvSpPr/>
            <p:nvPr/>
          </p:nvSpPr>
          <p:spPr>
            <a:xfrm>
              <a:off x="7033597" y="4965802"/>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170" name="Rectangle 169">
              <a:extLst>
                <a:ext uri="{FF2B5EF4-FFF2-40B4-BE49-F238E27FC236}">
                  <a16:creationId xmlns:a16="http://schemas.microsoft.com/office/drawing/2014/main" id="{B550129F-B261-4E78-BC7B-D17D80C0259C}"/>
                </a:ext>
              </a:extLst>
            </p:cNvPr>
            <p:cNvSpPr/>
            <p:nvPr/>
          </p:nvSpPr>
          <p:spPr>
            <a:xfrm>
              <a:off x="7046891" y="5381660"/>
              <a:ext cx="671244" cy="2621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0.5</a:t>
              </a:r>
            </a:p>
          </p:txBody>
        </p:sp>
        <p:sp>
          <p:nvSpPr>
            <p:cNvPr id="171" name="Rectangle 170">
              <a:extLst>
                <a:ext uri="{FF2B5EF4-FFF2-40B4-BE49-F238E27FC236}">
                  <a16:creationId xmlns:a16="http://schemas.microsoft.com/office/drawing/2014/main" id="{397F7264-7650-42EE-8CD2-792FC3878A7C}"/>
                </a:ext>
              </a:extLst>
            </p:cNvPr>
            <p:cNvSpPr/>
            <p:nvPr/>
          </p:nvSpPr>
          <p:spPr>
            <a:xfrm>
              <a:off x="7046891" y="5784864"/>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grpSp>
      <p:sp>
        <p:nvSpPr>
          <p:cNvPr id="51" name="Freeform 20">
            <a:extLst>
              <a:ext uri="{FF2B5EF4-FFF2-40B4-BE49-F238E27FC236}">
                <a16:creationId xmlns:a16="http://schemas.microsoft.com/office/drawing/2014/main" id="{6E66FE29-92B7-4B8E-A7C0-6E7BEE63A8FB}"/>
              </a:ext>
            </a:extLst>
          </p:cNvPr>
          <p:cNvSpPr>
            <a:spLocks/>
          </p:cNvSpPr>
          <p:nvPr/>
        </p:nvSpPr>
        <p:spPr bwMode="auto">
          <a:xfrm>
            <a:off x="9978278" y="764900"/>
            <a:ext cx="1198514" cy="651866"/>
          </a:xfrm>
          <a:custGeom>
            <a:avLst/>
            <a:gdLst>
              <a:gd name="T0" fmla="*/ 0 w 1371"/>
              <a:gd name="T1" fmla="*/ 74810 h 754"/>
              <a:gd name="T2" fmla="*/ 0 w 1371"/>
              <a:gd name="T3" fmla="*/ 74810 h 754"/>
              <a:gd name="T4" fmla="*/ 74524 w 1371"/>
              <a:gd name="T5" fmla="*/ 0 h 754"/>
              <a:gd name="T6" fmla="*/ 736371 w 1371"/>
              <a:gd name="T7" fmla="*/ 0 h 754"/>
              <a:gd name="T8" fmla="*/ 810895 w 1371"/>
              <a:gd name="T9" fmla="*/ 74810 h 754"/>
              <a:gd name="T10" fmla="*/ 810895 w 1371"/>
              <a:gd name="T11" fmla="*/ 373458 h 754"/>
              <a:gd name="T12" fmla="*/ 736371 w 1371"/>
              <a:gd name="T13" fmla="*/ 447675 h 754"/>
              <a:gd name="T14" fmla="*/ 74524 w 1371"/>
              <a:gd name="T15" fmla="*/ 447675 h 754"/>
              <a:gd name="T16" fmla="*/ 0 w 1371"/>
              <a:gd name="T17" fmla="*/ 373458 h 754"/>
              <a:gd name="T18" fmla="*/ 0 w 1371"/>
              <a:gd name="T19" fmla="*/ 74810 h 7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71"/>
              <a:gd name="T31" fmla="*/ 0 h 754"/>
              <a:gd name="T32" fmla="*/ 1371 w 1371"/>
              <a:gd name="T33" fmla="*/ 754 h 7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71" h="754">
                <a:moveTo>
                  <a:pt x="0" y="126"/>
                </a:moveTo>
                <a:lnTo>
                  <a:pt x="0" y="126"/>
                </a:lnTo>
                <a:cubicBezTo>
                  <a:pt x="0" y="57"/>
                  <a:pt x="57" y="0"/>
                  <a:pt x="126" y="0"/>
                </a:cubicBezTo>
                <a:lnTo>
                  <a:pt x="1245" y="0"/>
                </a:lnTo>
                <a:cubicBezTo>
                  <a:pt x="1315" y="0"/>
                  <a:pt x="1371" y="57"/>
                  <a:pt x="1371" y="126"/>
                </a:cubicBezTo>
                <a:lnTo>
                  <a:pt x="1371" y="629"/>
                </a:lnTo>
                <a:cubicBezTo>
                  <a:pt x="1371" y="698"/>
                  <a:pt x="1315" y="754"/>
                  <a:pt x="1245" y="754"/>
                </a:cubicBezTo>
                <a:lnTo>
                  <a:pt x="126" y="754"/>
                </a:lnTo>
                <a:cubicBezTo>
                  <a:pt x="57" y="754"/>
                  <a:pt x="0" y="698"/>
                  <a:pt x="0" y="629"/>
                </a:cubicBezTo>
                <a:lnTo>
                  <a:pt x="0" y="126"/>
                </a:lnTo>
                <a:close/>
              </a:path>
            </a:pathLst>
          </a:custGeom>
          <a:noFill/>
          <a:ln w="24">
            <a:noFill/>
            <a:round/>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itchFamily="34" charset="0"/>
                <a:ea typeface="Calibri"/>
                <a:cs typeface="Arial" pitchFamily="34" charset="0"/>
              </a:rPr>
              <a:t>Treatment, Re-use</a:t>
            </a:r>
          </a:p>
        </p:txBody>
      </p:sp>
      <p:sp>
        <p:nvSpPr>
          <p:cNvPr id="52" name="Freeform 22">
            <a:extLst>
              <a:ext uri="{FF2B5EF4-FFF2-40B4-BE49-F238E27FC236}">
                <a16:creationId xmlns:a16="http://schemas.microsoft.com/office/drawing/2014/main" id="{CBF69E9A-9339-40C4-A269-FD9F364B52C5}"/>
              </a:ext>
            </a:extLst>
          </p:cNvPr>
          <p:cNvSpPr>
            <a:spLocks/>
          </p:cNvSpPr>
          <p:nvPr/>
        </p:nvSpPr>
        <p:spPr bwMode="auto">
          <a:xfrm>
            <a:off x="8202176" y="764900"/>
            <a:ext cx="1499477" cy="662435"/>
          </a:xfrm>
          <a:custGeom>
            <a:avLst/>
            <a:gdLst>
              <a:gd name="T0" fmla="*/ 0 w 1370"/>
              <a:gd name="T1" fmla="*/ 72699 h 743"/>
              <a:gd name="T2" fmla="*/ 0 w 1370"/>
              <a:gd name="T3" fmla="*/ 72699 h 743"/>
              <a:gd name="T4" fmla="*/ 73337 w 1370"/>
              <a:gd name="T5" fmla="*/ 0 h 743"/>
              <a:gd name="T6" fmla="*/ 736923 w 1370"/>
              <a:gd name="T7" fmla="*/ 0 h 743"/>
              <a:gd name="T8" fmla="*/ 810260 w 1370"/>
              <a:gd name="T9" fmla="*/ 72699 h 743"/>
              <a:gd name="T10" fmla="*/ 810260 w 1370"/>
              <a:gd name="T11" fmla="*/ 362911 h 743"/>
              <a:gd name="T12" fmla="*/ 736923 w 1370"/>
              <a:gd name="T13" fmla="*/ 435610 h 743"/>
              <a:gd name="T14" fmla="*/ 73337 w 1370"/>
              <a:gd name="T15" fmla="*/ 435610 h 743"/>
              <a:gd name="T16" fmla="*/ 0 w 1370"/>
              <a:gd name="T17" fmla="*/ 362911 h 743"/>
              <a:gd name="T18" fmla="*/ 0 w 1370"/>
              <a:gd name="T19" fmla="*/ 72699 h 7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70"/>
              <a:gd name="T31" fmla="*/ 0 h 743"/>
              <a:gd name="T32" fmla="*/ 1370 w 1370"/>
              <a:gd name="T33" fmla="*/ 743 h 7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70" h="743">
                <a:moveTo>
                  <a:pt x="0" y="124"/>
                </a:moveTo>
                <a:lnTo>
                  <a:pt x="0" y="124"/>
                </a:lnTo>
                <a:cubicBezTo>
                  <a:pt x="0" y="55"/>
                  <a:pt x="55" y="0"/>
                  <a:pt x="124" y="0"/>
                </a:cubicBezTo>
                <a:lnTo>
                  <a:pt x="1246" y="0"/>
                </a:lnTo>
                <a:cubicBezTo>
                  <a:pt x="1315" y="0"/>
                  <a:pt x="1370" y="55"/>
                  <a:pt x="1370" y="124"/>
                </a:cubicBezTo>
                <a:lnTo>
                  <a:pt x="1370" y="619"/>
                </a:lnTo>
                <a:cubicBezTo>
                  <a:pt x="1370" y="688"/>
                  <a:pt x="1315" y="743"/>
                  <a:pt x="1246" y="743"/>
                </a:cubicBezTo>
                <a:lnTo>
                  <a:pt x="124" y="743"/>
                </a:lnTo>
                <a:cubicBezTo>
                  <a:pt x="55" y="743"/>
                  <a:pt x="0" y="688"/>
                  <a:pt x="0" y="619"/>
                </a:cubicBezTo>
                <a:lnTo>
                  <a:pt x="0" y="124"/>
                </a:lnTo>
                <a:close/>
              </a:path>
            </a:pathLst>
          </a:custGeom>
          <a:noFill/>
          <a:ln w="24">
            <a:noFill/>
            <a:round/>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itchFamily="34" charset="0"/>
                <a:ea typeface="Calibri"/>
                <a:cs typeface="Arial" pitchFamily="34" charset="0"/>
              </a:rPr>
              <a:t>Emptying, Conveyance</a:t>
            </a:r>
          </a:p>
        </p:txBody>
      </p:sp>
      <p:sp>
        <p:nvSpPr>
          <p:cNvPr id="53" name="Freeform 24">
            <a:extLst>
              <a:ext uri="{FF2B5EF4-FFF2-40B4-BE49-F238E27FC236}">
                <a16:creationId xmlns:a16="http://schemas.microsoft.com/office/drawing/2014/main" id="{C2B435A6-C1BA-4895-8E4C-C27C18FBA5DE}"/>
              </a:ext>
            </a:extLst>
          </p:cNvPr>
          <p:cNvSpPr>
            <a:spLocks/>
          </p:cNvSpPr>
          <p:nvPr/>
        </p:nvSpPr>
        <p:spPr bwMode="auto">
          <a:xfrm>
            <a:off x="6713894" y="764900"/>
            <a:ext cx="1243493" cy="655487"/>
          </a:xfrm>
          <a:custGeom>
            <a:avLst/>
            <a:gdLst>
              <a:gd name="T0" fmla="*/ 0 w 1371"/>
              <a:gd name="T1" fmla="*/ 73653 h 743"/>
              <a:gd name="T2" fmla="*/ 0 w 1371"/>
              <a:gd name="T3" fmla="*/ 73653 h 743"/>
              <a:gd name="T4" fmla="*/ 73341 w 1371"/>
              <a:gd name="T5" fmla="*/ 0 h 743"/>
              <a:gd name="T6" fmla="*/ 737554 w 1371"/>
              <a:gd name="T7" fmla="*/ 0 h 743"/>
              <a:gd name="T8" fmla="*/ 810895 w 1371"/>
              <a:gd name="T9" fmla="*/ 73653 h 743"/>
              <a:gd name="T10" fmla="*/ 810895 w 1371"/>
              <a:gd name="T11" fmla="*/ 367672 h 743"/>
              <a:gd name="T12" fmla="*/ 737554 w 1371"/>
              <a:gd name="T13" fmla="*/ 441325 h 743"/>
              <a:gd name="T14" fmla="*/ 73341 w 1371"/>
              <a:gd name="T15" fmla="*/ 441325 h 743"/>
              <a:gd name="T16" fmla="*/ 0 w 1371"/>
              <a:gd name="T17" fmla="*/ 367672 h 743"/>
              <a:gd name="T18" fmla="*/ 0 w 1371"/>
              <a:gd name="T19" fmla="*/ 73653 h 7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71"/>
              <a:gd name="T31" fmla="*/ 0 h 743"/>
              <a:gd name="T32" fmla="*/ 1371 w 1371"/>
              <a:gd name="T33" fmla="*/ 743 h 7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71" h="743">
                <a:moveTo>
                  <a:pt x="0" y="124"/>
                </a:moveTo>
                <a:lnTo>
                  <a:pt x="0" y="124"/>
                </a:lnTo>
                <a:cubicBezTo>
                  <a:pt x="0" y="55"/>
                  <a:pt x="56" y="0"/>
                  <a:pt x="124" y="0"/>
                </a:cubicBezTo>
                <a:lnTo>
                  <a:pt x="1247" y="0"/>
                </a:lnTo>
                <a:cubicBezTo>
                  <a:pt x="1315" y="0"/>
                  <a:pt x="1371" y="55"/>
                  <a:pt x="1371" y="124"/>
                </a:cubicBezTo>
                <a:lnTo>
                  <a:pt x="1371" y="619"/>
                </a:lnTo>
                <a:cubicBezTo>
                  <a:pt x="1371" y="688"/>
                  <a:pt x="1315" y="743"/>
                  <a:pt x="1247" y="743"/>
                </a:cubicBezTo>
                <a:lnTo>
                  <a:pt x="124" y="743"/>
                </a:lnTo>
                <a:cubicBezTo>
                  <a:pt x="56" y="743"/>
                  <a:pt x="0" y="688"/>
                  <a:pt x="0" y="619"/>
                </a:cubicBezTo>
                <a:lnTo>
                  <a:pt x="0" y="124"/>
                </a:lnTo>
                <a:close/>
              </a:path>
            </a:pathLst>
          </a:custGeom>
          <a:noFill/>
          <a:ln w="24">
            <a:noFill/>
            <a:round/>
            <a:headEnd/>
            <a:tailEnd/>
          </a:ln>
        </p:spPr>
        <p:txBody>
          <a:bodyPr rot="0" vert="horz" wrap="square" lIns="0" tIns="45720" rIns="0" bIns="45720" anchor="t"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Toilet,</a:t>
            </a:r>
            <a:br>
              <a:rPr kumimoji="0" lang="en-US" sz="1400" b="1"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br>
            <a:r>
              <a:rPr kumimoji="0" lang="en-US" sz="1400" b="1"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Containment</a:t>
            </a:r>
          </a:p>
        </p:txBody>
      </p:sp>
      <p:pic>
        <p:nvPicPr>
          <p:cNvPr id="10" name="Audio 9">
            <a:hlinkClick r:id="" action="ppaction://media"/>
            <a:extLst>
              <a:ext uri="{FF2B5EF4-FFF2-40B4-BE49-F238E27FC236}">
                <a16:creationId xmlns:a16="http://schemas.microsoft.com/office/drawing/2014/main" id="{69C74A14-4565-498D-8FE2-7538CA9E45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15292364"/>
      </p:ext>
    </p:extLst>
  </p:cSld>
  <p:clrMapOvr>
    <a:masterClrMapping/>
  </p:clrMapOvr>
  <mc:AlternateContent xmlns:mc="http://schemas.openxmlformats.org/markup-compatibility/2006" xmlns:p14="http://schemas.microsoft.com/office/powerpoint/2010/main">
    <mc:Choice Requires="p14">
      <p:transition spd="slow" p14:dur="2000" advTm="13311"/>
    </mc:Choice>
    <mc:Fallback xmlns="">
      <p:transition spd="slow" advTm="13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A5740517-58D9-43CF-B1BF-384C59139166}"/>
              </a:ext>
            </a:extLst>
          </p:cNvPr>
          <p:cNvGrpSpPr/>
          <p:nvPr/>
        </p:nvGrpSpPr>
        <p:grpSpPr>
          <a:xfrm>
            <a:off x="5159728" y="780716"/>
            <a:ext cx="7113845" cy="6051314"/>
            <a:chOff x="5159728" y="780716"/>
            <a:chExt cx="7113845" cy="6051314"/>
          </a:xfrm>
        </p:grpSpPr>
        <p:sp>
          <p:nvSpPr>
            <p:cNvPr id="73" name="Arrow: Right 72">
              <a:extLst>
                <a:ext uri="{FF2B5EF4-FFF2-40B4-BE49-F238E27FC236}">
                  <a16:creationId xmlns:a16="http://schemas.microsoft.com/office/drawing/2014/main" id="{B74905B7-F344-40B4-B914-E8E2C58EE6AC}"/>
                </a:ext>
              </a:extLst>
            </p:cNvPr>
            <p:cNvSpPr/>
            <p:nvPr/>
          </p:nvSpPr>
          <p:spPr>
            <a:xfrm rot="2652568">
              <a:off x="5159728" y="3441893"/>
              <a:ext cx="7113845" cy="604798"/>
            </a:xfrm>
            <a:prstGeom prst="rightArrow">
              <a:avLst>
                <a:gd name="adj1" fmla="val 61237"/>
                <a:gd name="adj2" fmla="val 61415"/>
              </a:avLst>
            </a:prstGeom>
            <a:solidFill>
              <a:srgbClr val="646400"/>
            </a:solidFill>
            <a:ln w="19050" cap="flat" cmpd="sng" algn="ctr">
              <a:noFill/>
              <a:prstDash val="solid"/>
            </a:ln>
            <a:effectLst>
              <a:outerShdw blurRad="40000" dist="23000" dir="5400000" rotWithShape="0">
                <a:srgbClr val="000000">
                  <a:alpha val="35000"/>
                </a:srgbClr>
              </a:outerShdw>
            </a:effectLst>
          </p:spPr>
          <p:txBody>
            <a:bodyPr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Arial Narrow"/>
                  <a:ea typeface="ＭＳ Ｐゴシック" pitchFamily="34" charset="-128"/>
                  <a:cs typeface="+mn-cs"/>
                </a:rPr>
                <a:t>Resources into services</a:t>
              </a:r>
            </a:p>
          </p:txBody>
        </p:sp>
        <p:sp>
          <p:nvSpPr>
            <p:cNvPr id="72" name="TextBox 71">
              <a:extLst>
                <a:ext uri="{FF2B5EF4-FFF2-40B4-BE49-F238E27FC236}">
                  <a16:creationId xmlns:a16="http://schemas.microsoft.com/office/drawing/2014/main" id="{C43EAF78-85A8-48B1-AEE9-BA51D3DF8CAA}"/>
                </a:ext>
              </a:extLst>
            </p:cNvPr>
            <p:cNvSpPr txBox="1"/>
            <p:nvPr/>
          </p:nvSpPr>
          <p:spPr>
            <a:xfrm>
              <a:off x="5400759" y="780716"/>
              <a:ext cx="891841" cy="620234"/>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GB" sz="4800" b="1" i="0" u="none" strike="noStrike" kern="0" cap="none" spc="0" normalizeH="0" baseline="0" noProof="0" dirty="0">
                  <a:ln>
                    <a:noFill/>
                  </a:ln>
                  <a:solidFill>
                    <a:srgbClr val="000000">
                      <a:lumMod val="85000"/>
                      <a:lumOff val="15000"/>
                    </a:srgbClr>
                  </a:solidFill>
                  <a:effectLst/>
                  <a:uLnTx/>
                  <a:uFillTx/>
                  <a:latin typeface="Arial" charset="0"/>
                  <a:ea typeface="ＭＳ Ｐゴシック" pitchFamily="34" charset="-128"/>
                  <a:cs typeface="+mn-cs"/>
                </a:rPr>
                <a:t>$$</a:t>
              </a:r>
            </a:p>
          </p:txBody>
        </p:sp>
        <p:pic>
          <p:nvPicPr>
            <p:cNvPr id="75" name="Graphic 74" descr="Family with two children">
              <a:extLst>
                <a:ext uri="{FF2B5EF4-FFF2-40B4-BE49-F238E27FC236}">
                  <a16:creationId xmlns:a16="http://schemas.microsoft.com/office/drawing/2014/main" id="{B6D6DD21-481F-4078-B7DA-76DAA665E5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71172" y="5880670"/>
              <a:ext cx="951360" cy="951360"/>
            </a:xfrm>
            <a:prstGeom prst="rect">
              <a:avLst/>
            </a:prstGeom>
          </p:spPr>
        </p:pic>
      </p:grpSp>
      <p:sp>
        <p:nvSpPr>
          <p:cNvPr id="65" name="Rectangle: Rounded Corners 64">
            <a:extLst>
              <a:ext uri="{FF2B5EF4-FFF2-40B4-BE49-F238E27FC236}">
                <a16:creationId xmlns:a16="http://schemas.microsoft.com/office/drawing/2014/main" id="{45630A00-33EE-4B98-83CB-686144E681BA}"/>
              </a:ext>
            </a:extLst>
          </p:cNvPr>
          <p:cNvSpPr/>
          <p:nvPr/>
        </p:nvSpPr>
        <p:spPr>
          <a:xfrm rot="16200000">
            <a:off x="8086642" y="3366687"/>
            <a:ext cx="4924756" cy="1085874"/>
          </a:xfrm>
          <a:prstGeom prst="roundRect">
            <a:avLst>
              <a:gd name="adj" fmla="val 11168"/>
            </a:avLst>
          </a:prstGeom>
          <a:solidFill>
            <a:srgbClr val="205867">
              <a:alpha val="35000"/>
            </a:srgbClr>
          </a:solidFill>
          <a:ln w="11">
            <a:solidFill>
              <a:srgbClr val="000000"/>
            </a:solidFill>
            <a:round/>
            <a:headEnd/>
            <a:tailEnd/>
          </a:ln>
        </p:spPr>
        <p:txBody>
          <a:bodyPr rot="0" vert="horz" wrap="square" lIns="91440" tIns="0" rIns="91440" bIns="0" anchor="ctr" anchorCtr="0" upright="1">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pitchFamily="34" charset="0"/>
              <a:ea typeface="Calibri"/>
              <a:cs typeface="Arial" pitchFamily="34" charset="0"/>
            </a:endParaRPr>
          </a:p>
        </p:txBody>
      </p:sp>
      <p:sp>
        <p:nvSpPr>
          <p:cNvPr id="64" name="Rectangle: Rounded Corners 63">
            <a:extLst>
              <a:ext uri="{FF2B5EF4-FFF2-40B4-BE49-F238E27FC236}">
                <a16:creationId xmlns:a16="http://schemas.microsoft.com/office/drawing/2014/main" id="{E6ECC647-28C5-4DF2-B002-730DC6F23E7E}"/>
              </a:ext>
            </a:extLst>
          </p:cNvPr>
          <p:cNvSpPr/>
          <p:nvPr/>
        </p:nvSpPr>
        <p:spPr>
          <a:xfrm rot="16200000">
            <a:off x="6459225" y="3370308"/>
            <a:ext cx="4924756" cy="1085874"/>
          </a:xfrm>
          <a:prstGeom prst="roundRect">
            <a:avLst>
              <a:gd name="adj" fmla="val 11168"/>
            </a:avLst>
          </a:prstGeom>
          <a:solidFill>
            <a:srgbClr val="205867">
              <a:alpha val="25000"/>
            </a:srgbClr>
          </a:solidFill>
          <a:ln w="11">
            <a:solidFill>
              <a:srgbClr val="000000"/>
            </a:solidFill>
            <a:round/>
            <a:headEnd/>
            <a:tailEnd/>
          </a:ln>
        </p:spPr>
        <p:txBody>
          <a:bodyPr rot="0" vert="horz" wrap="square" lIns="91440" tIns="0" rIns="91440" bIns="0" anchor="ctr" anchorCtr="0" upright="1">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pitchFamily="34" charset="0"/>
              <a:ea typeface="Calibri"/>
              <a:cs typeface="Arial" pitchFamily="34" charset="0"/>
            </a:endParaRPr>
          </a:p>
        </p:txBody>
      </p:sp>
      <p:sp>
        <p:nvSpPr>
          <p:cNvPr id="63" name="Rectangle: Rounded Corners 62">
            <a:extLst>
              <a:ext uri="{FF2B5EF4-FFF2-40B4-BE49-F238E27FC236}">
                <a16:creationId xmlns:a16="http://schemas.microsoft.com/office/drawing/2014/main" id="{124B46DA-BC0A-4DB2-B15E-14DBEA965223}"/>
              </a:ext>
            </a:extLst>
          </p:cNvPr>
          <p:cNvSpPr/>
          <p:nvPr/>
        </p:nvSpPr>
        <p:spPr>
          <a:xfrm rot="16200000">
            <a:off x="4886540" y="3368514"/>
            <a:ext cx="4924756" cy="1085874"/>
          </a:xfrm>
          <a:prstGeom prst="roundRect">
            <a:avLst>
              <a:gd name="adj" fmla="val 11168"/>
            </a:avLst>
          </a:prstGeom>
          <a:solidFill>
            <a:srgbClr val="205867">
              <a:alpha val="15000"/>
            </a:srgbClr>
          </a:solidFill>
          <a:ln w="11">
            <a:solidFill>
              <a:srgbClr val="000000"/>
            </a:solidFill>
            <a:round/>
            <a:headEnd/>
            <a:tailEnd/>
          </a:ln>
        </p:spPr>
        <p:txBody>
          <a:bodyPr rot="0" vert="horz" wrap="square" lIns="91440" tIns="0" rIns="91440" bIns="0" anchor="ctr" anchorCtr="0" upright="1">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pitchFamily="34" charset="0"/>
              <a:ea typeface="Calibri"/>
              <a:cs typeface="Arial" pitchFamily="34" charset="0"/>
            </a:endParaRPr>
          </a:p>
        </p:txBody>
      </p:sp>
      <p:sp>
        <p:nvSpPr>
          <p:cNvPr id="60" name="Rectangle: Rounded Corners 59">
            <a:extLst>
              <a:ext uri="{FF2B5EF4-FFF2-40B4-BE49-F238E27FC236}">
                <a16:creationId xmlns:a16="http://schemas.microsoft.com/office/drawing/2014/main" id="{84F71C3F-F0ED-4858-ADF2-F3A4B78C8CAE}"/>
              </a:ext>
            </a:extLst>
          </p:cNvPr>
          <p:cNvSpPr/>
          <p:nvPr/>
        </p:nvSpPr>
        <p:spPr>
          <a:xfrm>
            <a:off x="6489539" y="1663223"/>
            <a:ext cx="4924756" cy="1293393"/>
          </a:xfrm>
          <a:prstGeom prst="roundRect">
            <a:avLst>
              <a:gd name="adj" fmla="val 11168"/>
            </a:avLst>
          </a:prstGeom>
          <a:solidFill>
            <a:schemeClr val="accent1">
              <a:lumMod val="40000"/>
              <a:lumOff val="60000"/>
              <a:alpha val="70000"/>
            </a:schemeClr>
          </a:solidFill>
          <a:ln w="11">
            <a:solidFill>
              <a:srgbClr val="000000"/>
            </a:solidFill>
            <a:round/>
            <a:headEnd/>
            <a:tailEnd/>
          </a:ln>
        </p:spPr>
        <p:txBody>
          <a:bodyPr rot="0" vert="horz" wrap="square" lIns="91440" tIns="0" rIns="91440" bIns="0" anchor="ctr" anchorCtr="0" upright="1">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pitchFamily="34" charset="0"/>
              <a:ea typeface="Calibri"/>
              <a:cs typeface="Arial" pitchFamily="34" charset="0"/>
            </a:endParaRPr>
          </a:p>
        </p:txBody>
      </p:sp>
      <p:sp>
        <p:nvSpPr>
          <p:cNvPr id="61" name="Rectangle: Rounded Corners 60">
            <a:extLst>
              <a:ext uri="{FF2B5EF4-FFF2-40B4-BE49-F238E27FC236}">
                <a16:creationId xmlns:a16="http://schemas.microsoft.com/office/drawing/2014/main" id="{7BC16043-317F-4113-B764-F5A754B89123}"/>
              </a:ext>
            </a:extLst>
          </p:cNvPr>
          <p:cNvSpPr/>
          <p:nvPr/>
        </p:nvSpPr>
        <p:spPr>
          <a:xfrm>
            <a:off x="6489538" y="3262928"/>
            <a:ext cx="4924755" cy="1293393"/>
          </a:xfrm>
          <a:prstGeom prst="roundRect">
            <a:avLst>
              <a:gd name="adj" fmla="val 11168"/>
            </a:avLst>
          </a:prstGeom>
          <a:solidFill>
            <a:schemeClr val="accent1">
              <a:lumMod val="60000"/>
              <a:lumOff val="40000"/>
              <a:alpha val="70000"/>
            </a:schemeClr>
          </a:solidFill>
          <a:ln w="11">
            <a:solidFill>
              <a:srgbClr val="000000"/>
            </a:solidFill>
            <a:round/>
            <a:headEnd/>
            <a:tailEnd/>
          </a:ln>
        </p:spPr>
        <p:txBody>
          <a:bodyPr rot="0" vert="horz" wrap="square" lIns="91440" tIns="0" rIns="91440" bIns="0" anchor="ctr" anchorCtr="0" upright="1">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p:txBody>
      </p:sp>
      <p:sp>
        <p:nvSpPr>
          <p:cNvPr id="62" name="Rectangle: Rounded Corners 61">
            <a:extLst>
              <a:ext uri="{FF2B5EF4-FFF2-40B4-BE49-F238E27FC236}">
                <a16:creationId xmlns:a16="http://schemas.microsoft.com/office/drawing/2014/main" id="{2DE39B36-1F0E-4633-8A5B-7AB368F01059}"/>
              </a:ext>
            </a:extLst>
          </p:cNvPr>
          <p:cNvSpPr/>
          <p:nvPr/>
        </p:nvSpPr>
        <p:spPr>
          <a:xfrm>
            <a:off x="6489539" y="4868190"/>
            <a:ext cx="4924754" cy="1293393"/>
          </a:xfrm>
          <a:prstGeom prst="roundRect">
            <a:avLst>
              <a:gd name="adj" fmla="val 11168"/>
            </a:avLst>
          </a:prstGeom>
          <a:solidFill>
            <a:schemeClr val="accent1">
              <a:alpha val="70000"/>
            </a:schemeClr>
          </a:solidFill>
          <a:ln w="11">
            <a:solidFill>
              <a:srgbClr val="000000"/>
            </a:solidFill>
            <a:round/>
            <a:headEnd/>
            <a:tailEnd/>
          </a:ln>
        </p:spPr>
        <p:txBody>
          <a:bodyPr rot="0" vert="horz" wrap="square" lIns="91440" tIns="0" rIns="91440" bIns="0" anchor="ctr" anchorCtr="0" upright="1">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Arial" pitchFamily="34" charset="0"/>
              <a:ea typeface="Calibri"/>
              <a:cs typeface="Arial" pitchFamily="34" charset="0"/>
            </a:endParaRPr>
          </a:p>
        </p:txBody>
      </p:sp>
      <p:sp>
        <p:nvSpPr>
          <p:cNvPr id="2" name="Title 1"/>
          <p:cNvSpPr>
            <a:spLocks noGrp="1"/>
          </p:cNvSpPr>
          <p:nvPr>
            <p:ph type="title"/>
          </p:nvPr>
        </p:nvSpPr>
        <p:spPr>
          <a:xfrm>
            <a:off x="371475" y="318357"/>
            <a:ext cx="9648199" cy="543658"/>
          </a:xfrm>
        </p:spPr>
        <p:txBody>
          <a:bodyPr/>
          <a:lstStyle/>
          <a:p>
            <a:r>
              <a:rPr lang="en-GB" sz="3200" dirty="0">
                <a:solidFill>
                  <a:srgbClr val="006666"/>
                </a:solidFill>
                <a:latin typeface="Arial" panose="020B0604020202020204" pitchFamily="34" charset="0"/>
                <a:cs typeface="Arial" panose="020B0604020202020204" pitchFamily="34" charset="0"/>
              </a:rPr>
              <a:t>Structure of the CSDA</a:t>
            </a:r>
            <a:endParaRPr lang="en-GB" sz="3000" dirty="0">
              <a:solidFill>
                <a:srgbClr val="646400"/>
              </a:solidFill>
              <a:latin typeface="Arial" panose="020B0604020202020204" pitchFamily="34" charset="0"/>
              <a:cs typeface="Arial" panose="020B0604020202020204" pitchFamily="34" charset="0"/>
            </a:endParaRPr>
          </a:p>
        </p:txBody>
      </p:sp>
      <p:sp>
        <p:nvSpPr>
          <p:cNvPr id="6" name="Text Box 2">
            <a:extLst>
              <a:ext uri="{FF2B5EF4-FFF2-40B4-BE49-F238E27FC236}">
                <a16:creationId xmlns:a16="http://schemas.microsoft.com/office/drawing/2014/main" id="{BE53780B-7249-4716-B3FB-52B24F56028E}"/>
              </a:ext>
            </a:extLst>
          </p:cNvPr>
          <p:cNvSpPr txBox="1">
            <a:spLocks noChangeArrowheads="1"/>
          </p:cNvSpPr>
          <p:nvPr/>
        </p:nvSpPr>
        <p:spPr bwMode="auto">
          <a:xfrm>
            <a:off x="4640563" y="2980657"/>
            <a:ext cx="1711736" cy="279783"/>
          </a:xfrm>
          <a:prstGeom prst="rect">
            <a:avLst/>
          </a:prstGeom>
          <a:solidFill>
            <a:sysClr val="window" lastClr="FFFFFF">
              <a:lumMod val="100000"/>
              <a:lumOff val="0"/>
            </a:sysClr>
          </a:solid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0" rIns="91440" bIns="0" anchor="b" anchorCtr="0" upright="1">
            <a:noAutofit/>
          </a:bodyPr>
          <a:lstStyle>
            <a:defPPr>
              <a:defRPr lang="en-US"/>
            </a:defPPr>
            <a:lvl1pPr marL="0" marR="0">
              <a:spcBef>
                <a:spcPts val="0"/>
              </a:spcBef>
              <a:spcAft>
                <a:spcPts val="0"/>
              </a:spcAft>
              <a:defRPr sz="1800" b="1">
                <a:effectLst/>
                <a:latin typeface="Arial" pitchFamily="34" charset="0"/>
                <a:ea typeface="Calibri"/>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itchFamily="34" charset="0"/>
                <a:cs typeface="Arial" pitchFamily="34" charset="0"/>
              </a:rPr>
              <a:t>Delivering</a:t>
            </a:r>
          </a:p>
        </p:txBody>
      </p:sp>
      <p:sp>
        <p:nvSpPr>
          <p:cNvPr id="7" name="Text Box 2">
            <a:extLst>
              <a:ext uri="{FF2B5EF4-FFF2-40B4-BE49-F238E27FC236}">
                <a16:creationId xmlns:a16="http://schemas.microsoft.com/office/drawing/2014/main" id="{9E3BF2D3-70E8-4853-B4E7-BC80E4152092}"/>
              </a:ext>
            </a:extLst>
          </p:cNvPr>
          <p:cNvSpPr txBox="1">
            <a:spLocks noChangeArrowheads="1"/>
          </p:cNvSpPr>
          <p:nvPr/>
        </p:nvSpPr>
        <p:spPr bwMode="auto">
          <a:xfrm>
            <a:off x="4640562" y="4569571"/>
            <a:ext cx="1711737" cy="296131"/>
          </a:xfrm>
          <a:prstGeom prst="rect">
            <a:avLst/>
          </a:prstGeom>
          <a:solidFill>
            <a:sysClr val="window" lastClr="FFFFFF">
              <a:lumMod val="100000"/>
              <a:lumOff val="0"/>
            </a:sysClr>
          </a:solid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0" rIns="91440" bIns="0" anchor="b" anchorCtr="0" upright="1">
            <a:noAutofit/>
          </a:bodyPr>
          <a:lstStyle>
            <a:defPPr>
              <a:defRPr lang="en-US"/>
            </a:defPPr>
            <a:lvl1pPr marL="0" marR="0">
              <a:spcBef>
                <a:spcPts val="0"/>
              </a:spcBef>
              <a:spcAft>
                <a:spcPts val="0"/>
              </a:spcAft>
              <a:defRPr sz="1800" b="1">
                <a:effectLst/>
                <a:latin typeface="Arial" pitchFamily="34" charset="0"/>
                <a:ea typeface="Calibri"/>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itchFamily="34" charset="0"/>
                <a:cs typeface="Arial" pitchFamily="34" charset="0"/>
              </a:rPr>
              <a:t>Sustaining</a:t>
            </a:r>
          </a:p>
        </p:txBody>
      </p:sp>
      <p:sp>
        <p:nvSpPr>
          <p:cNvPr id="11" name="Text Box 2">
            <a:extLst>
              <a:ext uri="{FF2B5EF4-FFF2-40B4-BE49-F238E27FC236}">
                <a16:creationId xmlns:a16="http://schemas.microsoft.com/office/drawing/2014/main" id="{D207A42D-D881-4A29-8F29-BA5DABB0E05A}"/>
              </a:ext>
            </a:extLst>
          </p:cNvPr>
          <p:cNvSpPr txBox="1">
            <a:spLocks noChangeArrowheads="1"/>
          </p:cNvSpPr>
          <p:nvPr/>
        </p:nvSpPr>
        <p:spPr bwMode="auto">
          <a:xfrm>
            <a:off x="4640563" y="1356911"/>
            <a:ext cx="1678607" cy="306312"/>
          </a:xfrm>
          <a:prstGeom prst="rect">
            <a:avLst/>
          </a:prstGeom>
          <a:no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0" rIns="91440" bIns="0" anchor="b"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itchFamily="34" charset="0"/>
                <a:ea typeface="Calibri"/>
                <a:cs typeface="Arial" pitchFamily="34" charset="0"/>
              </a:rPr>
              <a:t>Enabling</a:t>
            </a:r>
            <a:endParaRPr kumimoji="0" lang="en-US" sz="1800" b="0" i="0" u="none" strike="noStrike" kern="0" cap="none" spc="0" normalizeH="0" baseline="0" noProof="0" dirty="0">
              <a:ln>
                <a:noFill/>
              </a:ln>
              <a:solidFill>
                <a:prstClr val="black"/>
              </a:solidFill>
              <a:effectLst/>
              <a:uLnTx/>
              <a:uFillTx/>
              <a:latin typeface="Arial" pitchFamily="34" charset="0"/>
              <a:ea typeface="Calibri"/>
              <a:cs typeface="Arial" pitchFamily="34" charset="0"/>
            </a:endParaRPr>
          </a:p>
        </p:txBody>
      </p:sp>
      <p:sp>
        <p:nvSpPr>
          <p:cNvPr id="16" name="Rectangle: Rounded Corners 15">
            <a:extLst>
              <a:ext uri="{FF2B5EF4-FFF2-40B4-BE49-F238E27FC236}">
                <a16:creationId xmlns:a16="http://schemas.microsoft.com/office/drawing/2014/main" id="{F0597F3E-A44F-488E-99DF-31C8D1FBF7D8}"/>
              </a:ext>
            </a:extLst>
          </p:cNvPr>
          <p:cNvSpPr/>
          <p:nvPr/>
        </p:nvSpPr>
        <p:spPr>
          <a:xfrm>
            <a:off x="4640562" y="1663223"/>
            <a:ext cx="1699278" cy="1293393"/>
          </a:xfrm>
          <a:prstGeom prst="roundRect">
            <a:avLst>
              <a:gd name="adj" fmla="val 11168"/>
            </a:avLst>
          </a:prstGeom>
          <a:solidFill>
            <a:srgbClr val="663300">
              <a:lumMod val="20000"/>
              <a:lumOff val="80000"/>
            </a:srgbClr>
          </a:solidFill>
          <a:ln w="11">
            <a:solidFill>
              <a:srgbClr val="000000"/>
            </a:solidFill>
            <a:round/>
            <a:headEnd/>
            <a:tailEnd/>
          </a:ln>
        </p:spPr>
        <p:txBody>
          <a:bodyPr rot="0" vert="horz" wrap="square" lIns="91440" tIns="0" rIns="91440" bIns="0" anchor="ctr" anchorCtr="0" upright="1">
            <a:noAutofit/>
          </a:bodyPr>
          <a:lstStyle/>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Calibri"/>
                <a:cs typeface="Arial" pitchFamily="34" charset="0"/>
              </a:rPr>
              <a:t>Policy, legislation</a:t>
            </a:r>
          </a:p>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Calibri"/>
                <a:cs typeface="Arial" pitchFamily="34" charset="0"/>
              </a:rPr>
              <a:t>Planning, budgeting</a:t>
            </a:r>
          </a:p>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Calibri"/>
                <a:cs typeface="Arial" pitchFamily="34" charset="0"/>
              </a:rPr>
              <a:t>Inclusion</a:t>
            </a:r>
          </a:p>
        </p:txBody>
      </p:sp>
      <p:sp>
        <p:nvSpPr>
          <p:cNvPr id="56" name="Rectangle: Rounded Corners 55">
            <a:extLst>
              <a:ext uri="{FF2B5EF4-FFF2-40B4-BE49-F238E27FC236}">
                <a16:creationId xmlns:a16="http://schemas.microsoft.com/office/drawing/2014/main" id="{543F52D5-4CED-42F4-8F53-8AEEFB92D10E}"/>
              </a:ext>
            </a:extLst>
          </p:cNvPr>
          <p:cNvSpPr/>
          <p:nvPr/>
        </p:nvSpPr>
        <p:spPr>
          <a:xfrm>
            <a:off x="4640562" y="3262928"/>
            <a:ext cx="1699278" cy="1293393"/>
          </a:xfrm>
          <a:prstGeom prst="roundRect">
            <a:avLst>
              <a:gd name="adj" fmla="val 11168"/>
            </a:avLst>
          </a:prstGeom>
          <a:solidFill>
            <a:schemeClr val="accent1">
              <a:lumMod val="60000"/>
              <a:lumOff val="40000"/>
            </a:schemeClr>
          </a:solidFill>
          <a:ln w="11">
            <a:solidFill>
              <a:srgbClr val="000000"/>
            </a:solidFill>
            <a:round/>
            <a:headEnd/>
            <a:tailEnd/>
          </a:ln>
        </p:spPr>
        <p:txBody>
          <a:bodyPr rot="0" vert="horz" wrap="square" lIns="91440" tIns="0" rIns="91440" bIns="0" anchor="ctr" anchorCtr="0" upright="1">
            <a:noAutofit/>
          </a:bodyPr>
          <a:lstStyle/>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Funding</a:t>
            </a:r>
          </a:p>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Capacity, outreach</a:t>
            </a:r>
          </a:p>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Inclusion</a:t>
            </a:r>
          </a:p>
        </p:txBody>
      </p:sp>
      <p:sp>
        <p:nvSpPr>
          <p:cNvPr id="57" name="Rectangle: Rounded Corners 56">
            <a:extLst>
              <a:ext uri="{FF2B5EF4-FFF2-40B4-BE49-F238E27FC236}">
                <a16:creationId xmlns:a16="http://schemas.microsoft.com/office/drawing/2014/main" id="{B3C3707F-2C1B-4A69-924E-BFA2A7855D2A}"/>
              </a:ext>
            </a:extLst>
          </p:cNvPr>
          <p:cNvSpPr/>
          <p:nvPr/>
        </p:nvSpPr>
        <p:spPr>
          <a:xfrm>
            <a:off x="4640562" y="4868190"/>
            <a:ext cx="1699278" cy="1293393"/>
          </a:xfrm>
          <a:prstGeom prst="roundRect">
            <a:avLst>
              <a:gd name="adj" fmla="val 11168"/>
            </a:avLst>
          </a:prstGeom>
          <a:solidFill>
            <a:schemeClr val="accent1"/>
          </a:solidFill>
          <a:ln w="11">
            <a:solidFill>
              <a:srgbClr val="000000"/>
            </a:solidFill>
            <a:round/>
            <a:headEnd/>
            <a:tailEnd/>
          </a:ln>
        </p:spPr>
        <p:txBody>
          <a:bodyPr rot="0" vert="horz" wrap="square" lIns="91440" tIns="0" rIns="91440" bIns="0" anchor="ctr" anchorCtr="0" upright="1">
            <a:noAutofit/>
          </a:bodyPr>
          <a:lstStyle/>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Regulation,</a:t>
            </a:r>
            <a:br>
              <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br>
            <a:r>
              <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cost recovery</a:t>
            </a:r>
          </a:p>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Service providers</a:t>
            </a:r>
          </a:p>
          <a:p>
            <a:pPr marL="182563" marR="0" lvl="0" indent="-182563" algn="l" defTabSz="914400" rtl="0" eaLnBrk="1" fontAlgn="auto" latinLnBrk="0" hangingPunct="1">
              <a:lnSpc>
                <a:spcPct val="90000"/>
              </a:lnSpc>
              <a:spcBef>
                <a:spcPts val="0"/>
              </a:spcBef>
              <a:spcAft>
                <a:spcPts val="600"/>
              </a:spcAft>
              <a:buClrTx/>
              <a:buSzTx/>
              <a:buFont typeface="Symbol"/>
              <a:buChar char=""/>
              <a:tabLst/>
              <a:defRPr/>
            </a:pPr>
            <a:r>
              <a:rPr kumimoji="0" lang="en-US" sz="1600" b="0"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Inclusion</a:t>
            </a:r>
            <a:endParaRPr kumimoji="0" lang="en-US" sz="1600" b="0" i="0" u="none" strike="noStrike" kern="0" cap="none" spc="0" normalizeH="0" baseline="0" noProof="0" dirty="0">
              <a:ln>
                <a:noFill/>
              </a:ln>
              <a:solidFill>
                <a:prstClr val="black"/>
              </a:solidFill>
              <a:effectLst/>
              <a:uLnTx/>
              <a:uFillTx/>
              <a:latin typeface="Arial" pitchFamily="34" charset="0"/>
              <a:ea typeface="Calibri"/>
              <a:cs typeface="Arial" pitchFamily="34" charset="0"/>
            </a:endParaRPr>
          </a:p>
        </p:txBody>
      </p:sp>
      <p:sp>
        <p:nvSpPr>
          <p:cNvPr id="58" name="Content Placeholder 4">
            <a:extLst>
              <a:ext uri="{FF2B5EF4-FFF2-40B4-BE49-F238E27FC236}">
                <a16:creationId xmlns:a16="http://schemas.microsoft.com/office/drawing/2014/main" id="{255EED6E-F0F3-4A24-9462-CD4C70E034DF}"/>
              </a:ext>
            </a:extLst>
          </p:cNvPr>
          <p:cNvSpPr>
            <a:spLocks noGrp="1"/>
          </p:cNvSpPr>
          <p:nvPr>
            <p:ph sz="quarter" idx="10"/>
          </p:nvPr>
        </p:nvSpPr>
        <p:spPr>
          <a:xfrm>
            <a:off x="272877" y="1139728"/>
            <a:ext cx="4136717" cy="5043265"/>
          </a:xfrm>
        </p:spPr>
        <p:txBody>
          <a:bodyPr/>
          <a:lstStyle/>
          <a:p>
            <a:pPr marL="0" indent="0">
              <a:spcAft>
                <a:spcPts val="1800"/>
              </a:spcAft>
              <a:buNone/>
            </a:pPr>
            <a:r>
              <a:rPr lang="en-GB" sz="2200" dirty="0"/>
              <a:t>Assessment of institutional barriers to sanitation service delivery</a:t>
            </a:r>
          </a:p>
          <a:p>
            <a:pPr marL="357188" lvl="1">
              <a:spcAft>
                <a:spcPts val="1800"/>
              </a:spcAft>
              <a:buClr>
                <a:srgbClr val="646400"/>
              </a:buClr>
            </a:pPr>
            <a:r>
              <a:rPr lang="en-GB" dirty="0"/>
              <a:t>Asks objective questions about service delivery mechanisms</a:t>
            </a:r>
          </a:p>
          <a:p>
            <a:pPr marL="357188" lvl="1">
              <a:spcAft>
                <a:spcPts val="1800"/>
              </a:spcAft>
              <a:buClr>
                <a:srgbClr val="646400"/>
              </a:buClr>
            </a:pPr>
            <a:r>
              <a:rPr lang="en-GB" dirty="0"/>
              <a:t>Along a simplified service chain </a:t>
            </a:r>
          </a:p>
          <a:p>
            <a:pPr marL="357188" lvl="1">
              <a:spcAft>
                <a:spcPts val="1800"/>
              </a:spcAft>
              <a:buClr>
                <a:srgbClr val="646400"/>
              </a:buClr>
            </a:pPr>
            <a:r>
              <a:rPr lang="en-GB" dirty="0"/>
              <a:t>Undertaken with stakeholders based on evidence</a:t>
            </a:r>
          </a:p>
          <a:p>
            <a:pPr marL="357188" lvl="1">
              <a:spcAft>
                <a:spcPts val="1800"/>
              </a:spcAft>
              <a:buClr>
                <a:srgbClr val="646400"/>
              </a:buClr>
            </a:pPr>
            <a:r>
              <a:rPr lang="en-GB" dirty="0"/>
              <a:t>Underlying questions should be adapted to the local context</a:t>
            </a:r>
          </a:p>
        </p:txBody>
      </p:sp>
      <p:grpSp>
        <p:nvGrpSpPr>
          <p:cNvPr id="19" name="Group 18">
            <a:extLst>
              <a:ext uri="{FF2B5EF4-FFF2-40B4-BE49-F238E27FC236}">
                <a16:creationId xmlns:a16="http://schemas.microsoft.com/office/drawing/2014/main" id="{D7BB33D3-B78B-4D7C-8791-0BF9E2B78D58}"/>
              </a:ext>
            </a:extLst>
          </p:cNvPr>
          <p:cNvGrpSpPr/>
          <p:nvPr/>
        </p:nvGrpSpPr>
        <p:grpSpPr>
          <a:xfrm>
            <a:off x="8587662" y="1774510"/>
            <a:ext cx="728274" cy="4275787"/>
            <a:chOff x="6989861" y="1771194"/>
            <a:chExt cx="728274" cy="4275787"/>
          </a:xfrm>
        </p:grpSpPr>
        <p:sp>
          <p:nvSpPr>
            <p:cNvPr id="84" name="Rectangle 83">
              <a:extLst>
                <a:ext uri="{FF2B5EF4-FFF2-40B4-BE49-F238E27FC236}">
                  <a16:creationId xmlns:a16="http://schemas.microsoft.com/office/drawing/2014/main" id="{A9E43D45-B053-4BE0-B39A-CA9A39D6E2EA}"/>
                </a:ext>
              </a:extLst>
            </p:cNvPr>
            <p:cNvSpPr/>
            <p:nvPr/>
          </p:nvSpPr>
          <p:spPr>
            <a:xfrm>
              <a:off x="6989861" y="1771194"/>
              <a:ext cx="671244" cy="2621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0.5</a:t>
              </a:r>
            </a:p>
          </p:txBody>
        </p:sp>
        <p:sp>
          <p:nvSpPr>
            <p:cNvPr id="85" name="Rectangle 84">
              <a:extLst>
                <a:ext uri="{FF2B5EF4-FFF2-40B4-BE49-F238E27FC236}">
                  <a16:creationId xmlns:a16="http://schemas.microsoft.com/office/drawing/2014/main" id="{4B8DA177-9C50-429D-AF55-1D135996FFA4}"/>
                </a:ext>
              </a:extLst>
            </p:cNvPr>
            <p:cNvSpPr/>
            <p:nvPr/>
          </p:nvSpPr>
          <p:spPr>
            <a:xfrm>
              <a:off x="7003155" y="2187052"/>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86" name="Rectangle 85">
              <a:extLst>
                <a:ext uri="{FF2B5EF4-FFF2-40B4-BE49-F238E27FC236}">
                  <a16:creationId xmlns:a16="http://schemas.microsoft.com/office/drawing/2014/main" id="{F45F1755-E50E-4A07-9518-3437A46D8565}"/>
                </a:ext>
              </a:extLst>
            </p:cNvPr>
            <p:cNvSpPr/>
            <p:nvPr/>
          </p:nvSpPr>
          <p:spPr>
            <a:xfrm>
              <a:off x="7003155" y="2590256"/>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93" name="Rectangle 92">
              <a:extLst>
                <a:ext uri="{FF2B5EF4-FFF2-40B4-BE49-F238E27FC236}">
                  <a16:creationId xmlns:a16="http://schemas.microsoft.com/office/drawing/2014/main" id="{9370FF66-90FC-456B-98E7-C4A8EBA06D7D}"/>
                </a:ext>
              </a:extLst>
            </p:cNvPr>
            <p:cNvSpPr/>
            <p:nvPr/>
          </p:nvSpPr>
          <p:spPr>
            <a:xfrm>
              <a:off x="7007603" y="3376156"/>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94" name="Rectangle 93">
              <a:extLst>
                <a:ext uri="{FF2B5EF4-FFF2-40B4-BE49-F238E27FC236}">
                  <a16:creationId xmlns:a16="http://schemas.microsoft.com/office/drawing/2014/main" id="{3733A192-58AF-408B-A253-BE1EFDFBB89E}"/>
                </a:ext>
              </a:extLst>
            </p:cNvPr>
            <p:cNvSpPr/>
            <p:nvPr/>
          </p:nvSpPr>
          <p:spPr>
            <a:xfrm>
              <a:off x="7020897" y="3792014"/>
              <a:ext cx="671244" cy="26211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lang="en-GB" sz="1400" dirty="0">
                  <a:solidFill>
                    <a:prstClr val="black"/>
                  </a:solidFill>
                  <a:latin typeface="Arial" panose="020B0604020202020204"/>
                </a:rPr>
                <a:t>1</a:t>
              </a: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5" name="Rectangle 94">
              <a:extLst>
                <a:ext uri="{FF2B5EF4-FFF2-40B4-BE49-F238E27FC236}">
                  <a16:creationId xmlns:a16="http://schemas.microsoft.com/office/drawing/2014/main" id="{E742CA46-3ED0-4816-8DE9-3E5DB0D2DE59}"/>
                </a:ext>
              </a:extLst>
            </p:cNvPr>
            <p:cNvSpPr/>
            <p:nvPr/>
          </p:nvSpPr>
          <p:spPr>
            <a:xfrm>
              <a:off x="7020897" y="4195218"/>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102" name="Rectangle 101">
              <a:extLst>
                <a:ext uri="{FF2B5EF4-FFF2-40B4-BE49-F238E27FC236}">
                  <a16:creationId xmlns:a16="http://schemas.microsoft.com/office/drawing/2014/main" id="{AC6F669E-9DAA-4A88-BE8D-18A5B42BF953}"/>
                </a:ext>
              </a:extLst>
            </p:cNvPr>
            <p:cNvSpPr/>
            <p:nvPr/>
          </p:nvSpPr>
          <p:spPr>
            <a:xfrm>
              <a:off x="7033597" y="4965802"/>
              <a:ext cx="671244" cy="2621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0.5</a:t>
              </a:r>
            </a:p>
          </p:txBody>
        </p:sp>
        <p:sp>
          <p:nvSpPr>
            <p:cNvPr id="103" name="Rectangle 102">
              <a:extLst>
                <a:ext uri="{FF2B5EF4-FFF2-40B4-BE49-F238E27FC236}">
                  <a16:creationId xmlns:a16="http://schemas.microsoft.com/office/drawing/2014/main" id="{33553491-CD04-428C-8FB4-AA74E65FF1ED}"/>
                </a:ext>
              </a:extLst>
            </p:cNvPr>
            <p:cNvSpPr/>
            <p:nvPr/>
          </p:nvSpPr>
          <p:spPr>
            <a:xfrm>
              <a:off x="7046891" y="5381660"/>
              <a:ext cx="671244" cy="2621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0.5</a:t>
              </a:r>
            </a:p>
          </p:txBody>
        </p:sp>
        <p:sp>
          <p:nvSpPr>
            <p:cNvPr id="104" name="Rectangle 103">
              <a:extLst>
                <a:ext uri="{FF2B5EF4-FFF2-40B4-BE49-F238E27FC236}">
                  <a16:creationId xmlns:a16="http://schemas.microsoft.com/office/drawing/2014/main" id="{B5002388-6FA2-4AAF-B844-18A3D23B9D3F}"/>
                </a:ext>
              </a:extLst>
            </p:cNvPr>
            <p:cNvSpPr/>
            <p:nvPr/>
          </p:nvSpPr>
          <p:spPr>
            <a:xfrm>
              <a:off x="7046891" y="5784864"/>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grpSp>
      <p:grpSp>
        <p:nvGrpSpPr>
          <p:cNvPr id="105" name="Group 104">
            <a:extLst>
              <a:ext uri="{FF2B5EF4-FFF2-40B4-BE49-F238E27FC236}">
                <a16:creationId xmlns:a16="http://schemas.microsoft.com/office/drawing/2014/main" id="{DA91ABAB-2E18-447F-83F8-C1647BB6B211}"/>
              </a:ext>
            </a:extLst>
          </p:cNvPr>
          <p:cNvGrpSpPr/>
          <p:nvPr/>
        </p:nvGrpSpPr>
        <p:grpSpPr>
          <a:xfrm>
            <a:off x="6984781" y="1774510"/>
            <a:ext cx="728274" cy="4275787"/>
            <a:chOff x="6989861" y="1771194"/>
            <a:chExt cx="728274" cy="4275787"/>
          </a:xfrm>
        </p:grpSpPr>
        <p:sp>
          <p:nvSpPr>
            <p:cNvPr id="106" name="Rectangle 105">
              <a:extLst>
                <a:ext uri="{FF2B5EF4-FFF2-40B4-BE49-F238E27FC236}">
                  <a16:creationId xmlns:a16="http://schemas.microsoft.com/office/drawing/2014/main" id="{92CB78B9-F10A-4CED-98C9-73A1B0BB321B}"/>
                </a:ext>
              </a:extLst>
            </p:cNvPr>
            <p:cNvSpPr/>
            <p:nvPr/>
          </p:nvSpPr>
          <p:spPr>
            <a:xfrm>
              <a:off x="6989861" y="1771194"/>
              <a:ext cx="671244" cy="2621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0.5</a:t>
              </a:r>
            </a:p>
          </p:txBody>
        </p:sp>
        <p:sp>
          <p:nvSpPr>
            <p:cNvPr id="107" name="Rectangle 106">
              <a:extLst>
                <a:ext uri="{FF2B5EF4-FFF2-40B4-BE49-F238E27FC236}">
                  <a16:creationId xmlns:a16="http://schemas.microsoft.com/office/drawing/2014/main" id="{3EDFC8CE-105C-42FC-982C-86792807F48D}"/>
                </a:ext>
              </a:extLst>
            </p:cNvPr>
            <p:cNvSpPr/>
            <p:nvPr/>
          </p:nvSpPr>
          <p:spPr>
            <a:xfrm>
              <a:off x="7003155" y="2187052"/>
              <a:ext cx="671244" cy="2621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0.5</a:t>
              </a:r>
            </a:p>
          </p:txBody>
        </p:sp>
        <p:sp>
          <p:nvSpPr>
            <p:cNvPr id="108" name="Rectangle 107">
              <a:extLst>
                <a:ext uri="{FF2B5EF4-FFF2-40B4-BE49-F238E27FC236}">
                  <a16:creationId xmlns:a16="http://schemas.microsoft.com/office/drawing/2014/main" id="{77B74530-F40E-400F-86B9-05CDFB6923E3}"/>
                </a:ext>
              </a:extLst>
            </p:cNvPr>
            <p:cNvSpPr/>
            <p:nvPr/>
          </p:nvSpPr>
          <p:spPr>
            <a:xfrm>
              <a:off x="7003155" y="2590256"/>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109" name="Rectangle 108">
              <a:extLst>
                <a:ext uri="{FF2B5EF4-FFF2-40B4-BE49-F238E27FC236}">
                  <a16:creationId xmlns:a16="http://schemas.microsoft.com/office/drawing/2014/main" id="{715DF7E6-0537-4DDE-BC03-E6C40BACCDFB}"/>
                </a:ext>
              </a:extLst>
            </p:cNvPr>
            <p:cNvSpPr/>
            <p:nvPr/>
          </p:nvSpPr>
          <p:spPr>
            <a:xfrm>
              <a:off x="7007603" y="3376156"/>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111" name="Rectangle 110">
              <a:extLst>
                <a:ext uri="{FF2B5EF4-FFF2-40B4-BE49-F238E27FC236}">
                  <a16:creationId xmlns:a16="http://schemas.microsoft.com/office/drawing/2014/main" id="{22D9CE4A-1A3D-42F3-9391-9EFC4AB1F53F}"/>
                </a:ext>
              </a:extLst>
            </p:cNvPr>
            <p:cNvSpPr/>
            <p:nvPr/>
          </p:nvSpPr>
          <p:spPr>
            <a:xfrm>
              <a:off x="7020897" y="3792014"/>
              <a:ext cx="671244" cy="26211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1</a:t>
              </a:r>
            </a:p>
          </p:txBody>
        </p:sp>
        <p:sp>
          <p:nvSpPr>
            <p:cNvPr id="112" name="Rectangle 111">
              <a:extLst>
                <a:ext uri="{FF2B5EF4-FFF2-40B4-BE49-F238E27FC236}">
                  <a16:creationId xmlns:a16="http://schemas.microsoft.com/office/drawing/2014/main" id="{5B4DE38C-E8BF-4F54-9EF7-9CF256F4668B}"/>
                </a:ext>
              </a:extLst>
            </p:cNvPr>
            <p:cNvSpPr/>
            <p:nvPr/>
          </p:nvSpPr>
          <p:spPr>
            <a:xfrm>
              <a:off x="7020897" y="4195218"/>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113" name="Rectangle 112">
              <a:extLst>
                <a:ext uri="{FF2B5EF4-FFF2-40B4-BE49-F238E27FC236}">
                  <a16:creationId xmlns:a16="http://schemas.microsoft.com/office/drawing/2014/main" id="{CF22A1BB-BB59-488A-A89B-4C4B27AC9F83}"/>
                </a:ext>
              </a:extLst>
            </p:cNvPr>
            <p:cNvSpPr/>
            <p:nvPr/>
          </p:nvSpPr>
          <p:spPr>
            <a:xfrm>
              <a:off x="7033597" y="4965802"/>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114" name="Rectangle 113">
              <a:extLst>
                <a:ext uri="{FF2B5EF4-FFF2-40B4-BE49-F238E27FC236}">
                  <a16:creationId xmlns:a16="http://schemas.microsoft.com/office/drawing/2014/main" id="{C90D0B80-EAA0-4A41-AA51-CF704F8A2537}"/>
                </a:ext>
              </a:extLst>
            </p:cNvPr>
            <p:cNvSpPr/>
            <p:nvPr/>
          </p:nvSpPr>
          <p:spPr>
            <a:xfrm>
              <a:off x="7046891" y="5381660"/>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121" name="Rectangle 120">
              <a:extLst>
                <a:ext uri="{FF2B5EF4-FFF2-40B4-BE49-F238E27FC236}">
                  <a16:creationId xmlns:a16="http://schemas.microsoft.com/office/drawing/2014/main" id="{4EE62651-D2BE-4B36-A611-DD59E1F8D402}"/>
                </a:ext>
              </a:extLst>
            </p:cNvPr>
            <p:cNvSpPr/>
            <p:nvPr/>
          </p:nvSpPr>
          <p:spPr>
            <a:xfrm>
              <a:off x="7046891" y="5784864"/>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grpSp>
      <p:grpSp>
        <p:nvGrpSpPr>
          <p:cNvPr id="131" name="Group 130">
            <a:extLst>
              <a:ext uri="{FF2B5EF4-FFF2-40B4-BE49-F238E27FC236}">
                <a16:creationId xmlns:a16="http://schemas.microsoft.com/office/drawing/2014/main" id="{A9D4D692-2EFA-4072-B6B8-7A29EFFABB93}"/>
              </a:ext>
            </a:extLst>
          </p:cNvPr>
          <p:cNvGrpSpPr/>
          <p:nvPr/>
        </p:nvGrpSpPr>
        <p:grpSpPr>
          <a:xfrm>
            <a:off x="10184883" y="1774510"/>
            <a:ext cx="728274" cy="4275787"/>
            <a:chOff x="6989861" y="1771194"/>
            <a:chExt cx="728274" cy="4275787"/>
          </a:xfrm>
        </p:grpSpPr>
        <p:sp>
          <p:nvSpPr>
            <p:cNvPr id="132" name="Rectangle 131">
              <a:extLst>
                <a:ext uri="{FF2B5EF4-FFF2-40B4-BE49-F238E27FC236}">
                  <a16:creationId xmlns:a16="http://schemas.microsoft.com/office/drawing/2014/main" id="{91692E65-E6E7-43E9-BFEE-8D118E2E0931}"/>
                </a:ext>
              </a:extLst>
            </p:cNvPr>
            <p:cNvSpPr/>
            <p:nvPr/>
          </p:nvSpPr>
          <p:spPr>
            <a:xfrm>
              <a:off x="6989861" y="1771194"/>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133" name="Rectangle 132">
              <a:extLst>
                <a:ext uri="{FF2B5EF4-FFF2-40B4-BE49-F238E27FC236}">
                  <a16:creationId xmlns:a16="http://schemas.microsoft.com/office/drawing/2014/main" id="{140FF1B9-DE89-4876-99F6-6DCF6A679E1A}"/>
                </a:ext>
              </a:extLst>
            </p:cNvPr>
            <p:cNvSpPr/>
            <p:nvPr/>
          </p:nvSpPr>
          <p:spPr>
            <a:xfrm>
              <a:off x="7003155" y="2187052"/>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135" name="Rectangle 134">
              <a:extLst>
                <a:ext uri="{FF2B5EF4-FFF2-40B4-BE49-F238E27FC236}">
                  <a16:creationId xmlns:a16="http://schemas.microsoft.com/office/drawing/2014/main" id="{2F14048B-642B-4D72-BF05-A0F045D38A23}"/>
                </a:ext>
              </a:extLst>
            </p:cNvPr>
            <p:cNvSpPr/>
            <p:nvPr/>
          </p:nvSpPr>
          <p:spPr>
            <a:xfrm>
              <a:off x="7007603" y="3376156"/>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136" name="Rectangle 135">
              <a:extLst>
                <a:ext uri="{FF2B5EF4-FFF2-40B4-BE49-F238E27FC236}">
                  <a16:creationId xmlns:a16="http://schemas.microsoft.com/office/drawing/2014/main" id="{EA3B98B3-361A-483D-92B8-4EADF47E7245}"/>
                </a:ext>
              </a:extLst>
            </p:cNvPr>
            <p:cNvSpPr/>
            <p:nvPr/>
          </p:nvSpPr>
          <p:spPr>
            <a:xfrm>
              <a:off x="7020897" y="3792014"/>
              <a:ext cx="671244" cy="26211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lang="en-GB" sz="1400" dirty="0">
                  <a:solidFill>
                    <a:prstClr val="black"/>
                  </a:solidFill>
                  <a:latin typeface="Arial" panose="020B0604020202020204"/>
                </a:rPr>
                <a:t>1</a:t>
              </a: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8" name="Rectangle 137">
              <a:extLst>
                <a:ext uri="{FF2B5EF4-FFF2-40B4-BE49-F238E27FC236}">
                  <a16:creationId xmlns:a16="http://schemas.microsoft.com/office/drawing/2014/main" id="{F5F9A6F9-705F-4022-9577-EE74B5539859}"/>
                </a:ext>
              </a:extLst>
            </p:cNvPr>
            <p:cNvSpPr/>
            <p:nvPr/>
          </p:nvSpPr>
          <p:spPr>
            <a:xfrm>
              <a:off x="7033597" y="4965802"/>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sp>
          <p:nvSpPr>
            <p:cNvPr id="139" name="Rectangle 138">
              <a:extLst>
                <a:ext uri="{FF2B5EF4-FFF2-40B4-BE49-F238E27FC236}">
                  <a16:creationId xmlns:a16="http://schemas.microsoft.com/office/drawing/2014/main" id="{F3A93709-81CE-46E7-802D-9E900B87AF44}"/>
                </a:ext>
              </a:extLst>
            </p:cNvPr>
            <p:cNvSpPr/>
            <p:nvPr/>
          </p:nvSpPr>
          <p:spPr>
            <a:xfrm>
              <a:off x="7046891" y="5381660"/>
              <a:ext cx="671244" cy="2621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0.5</a:t>
              </a:r>
            </a:p>
          </p:txBody>
        </p:sp>
        <p:sp>
          <p:nvSpPr>
            <p:cNvPr id="140" name="Rectangle 139">
              <a:extLst>
                <a:ext uri="{FF2B5EF4-FFF2-40B4-BE49-F238E27FC236}">
                  <a16:creationId xmlns:a16="http://schemas.microsoft.com/office/drawing/2014/main" id="{29102874-D6B7-4BCC-978F-E8397A8AA5F3}"/>
                </a:ext>
              </a:extLst>
            </p:cNvPr>
            <p:cNvSpPr/>
            <p:nvPr/>
          </p:nvSpPr>
          <p:spPr>
            <a:xfrm>
              <a:off x="7046891" y="5784864"/>
              <a:ext cx="671244" cy="2621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0</a:t>
              </a:r>
            </a:p>
          </p:txBody>
        </p:sp>
      </p:grpSp>
      <p:sp>
        <p:nvSpPr>
          <p:cNvPr id="51" name="Freeform 20">
            <a:extLst>
              <a:ext uri="{FF2B5EF4-FFF2-40B4-BE49-F238E27FC236}">
                <a16:creationId xmlns:a16="http://schemas.microsoft.com/office/drawing/2014/main" id="{6D52540C-204C-4582-AD42-802B5B54B8EC}"/>
              </a:ext>
            </a:extLst>
          </p:cNvPr>
          <p:cNvSpPr>
            <a:spLocks/>
          </p:cNvSpPr>
          <p:nvPr/>
        </p:nvSpPr>
        <p:spPr bwMode="auto">
          <a:xfrm>
            <a:off x="9978278" y="764900"/>
            <a:ext cx="1198514" cy="651866"/>
          </a:xfrm>
          <a:custGeom>
            <a:avLst/>
            <a:gdLst>
              <a:gd name="T0" fmla="*/ 0 w 1371"/>
              <a:gd name="T1" fmla="*/ 74810 h 754"/>
              <a:gd name="T2" fmla="*/ 0 w 1371"/>
              <a:gd name="T3" fmla="*/ 74810 h 754"/>
              <a:gd name="T4" fmla="*/ 74524 w 1371"/>
              <a:gd name="T5" fmla="*/ 0 h 754"/>
              <a:gd name="T6" fmla="*/ 736371 w 1371"/>
              <a:gd name="T7" fmla="*/ 0 h 754"/>
              <a:gd name="T8" fmla="*/ 810895 w 1371"/>
              <a:gd name="T9" fmla="*/ 74810 h 754"/>
              <a:gd name="T10" fmla="*/ 810895 w 1371"/>
              <a:gd name="T11" fmla="*/ 373458 h 754"/>
              <a:gd name="T12" fmla="*/ 736371 w 1371"/>
              <a:gd name="T13" fmla="*/ 447675 h 754"/>
              <a:gd name="T14" fmla="*/ 74524 w 1371"/>
              <a:gd name="T15" fmla="*/ 447675 h 754"/>
              <a:gd name="T16" fmla="*/ 0 w 1371"/>
              <a:gd name="T17" fmla="*/ 373458 h 754"/>
              <a:gd name="T18" fmla="*/ 0 w 1371"/>
              <a:gd name="T19" fmla="*/ 74810 h 7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71"/>
              <a:gd name="T31" fmla="*/ 0 h 754"/>
              <a:gd name="T32" fmla="*/ 1371 w 1371"/>
              <a:gd name="T33" fmla="*/ 754 h 7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71" h="754">
                <a:moveTo>
                  <a:pt x="0" y="126"/>
                </a:moveTo>
                <a:lnTo>
                  <a:pt x="0" y="126"/>
                </a:lnTo>
                <a:cubicBezTo>
                  <a:pt x="0" y="57"/>
                  <a:pt x="57" y="0"/>
                  <a:pt x="126" y="0"/>
                </a:cubicBezTo>
                <a:lnTo>
                  <a:pt x="1245" y="0"/>
                </a:lnTo>
                <a:cubicBezTo>
                  <a:pt x="1315" y="0"/>
                  <a:pt x="1371" y="57"/>
                  <a:pt x="1371" y="126"/>
                </a:cubicBezTo>
                <a:lnTo>
                  <a:pt x="1371" y="629"/>
                </a:lnTo>
                <a:cubicBezTo>
                  <a:pt x="1371" y="698"/>
                  <a:pt x="1315" y="754"/>
                  <a:pt x="1245" y="754"/>
                </a:cubicBezTo>
                <a:lnTo>
                  <a:pt x="126" y="754"/>
                </a:lnTo>
                <a:cubicBezTo>
                  <a:pt x="57" y="754"/>
                  <a:pt x="0" y="698"/>
                  <a:pt x="0" y="629"/>
                </a:cubicBezTo>
                <a:lnTo>
                  <a:pt x="0" y="126"/>
                </a:lnTo>
                <a:close/>
              </a:path>
            </a:pathLst>
          </a:custGeom>
          <a:noFill/>
          <a:ln w="24">
            <a:noFill/>
            <a:round/>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itchFamily="34" charset="0"/>
                <a:ea typeface="Calibri"/>
                <a:cs typeface="Arial" pitchFamily="34" charset="0"/>
              </a:rPr>
              <a:t>Treatment, Re-use</a:t>
            </a:r>
          </a:p>
        </p:txBody>
      </p:sp>
      <p:sp>
        <p:nvSpPr>
          <p:cNvPr id="52" name="Freeform 22">
            <a:extLst>
              <a:ext uri="{FF2B5EF4-FFF2-40B4-BE49-F238E27FC236}">
                <a16:creationId xmlns:a16="http://schemas.microsoft.com/office/drawing/2014/main" id="{AF6D3132-0AED-4692-8AC9-925DCAE58D45}"/>
              </a:ext>
            </a:extLst>
          </p:cNvPr>
          <p:cNvSpPr>
            <a:spLocks/>
          </p:cNvSpPr>
          <p:nvPr/>
        </p:nvSpPr>
        <p:spPr bwMode="auto">
          <a:xfrm>
            <a:off x="8202176" y="764900"/>
            <a:ext cx="1499477" cy="662435"/>
          </a:xfrm>
          <a:custGeom>
            <a:avLst/>
            <a:gdLst>
              <a:gd name="T0" fmla="*/ 0 w 1370"/>
              <a:gd name="T1" fmla="*/ 72699 h 743"/>
              <a:gd name="T2" fmla="*/ 0 w 1370"/>
              <a:gd name="T3" fmla="*/ 72699 h 743"/>
              <a:gd name="T4" fmla="*/ 73337 w 1370"/>
              <a:gd name="T5" fmla="*/ 0 h 743"/>
              <a:gd name="T6" fmla="*/ 736923 w 1370"/>
              <a:gd name="T7" fmla="*/ 0 h 743"/>
              <a:gd name="T8" fmla="*/ 810260 w 1370"/>
              <a:gd name="T9" fmla="*/ 72699 h 743"/>
              <a:gd name="T10" fmla="*/ 810260 w 1370"/>
              <a:gd name="T11" fmla="*/ 362911 h 743"/>
              <a:gd name="T12" fmla="*/ 736923 w 1370"/>
              <a:gd name="T13" fmla="*/ 435610 h 743"/>
              <a:gd name="T14" fmla="*/ 73337 w 1370"/>
              <a:gd name="T15" fmla="*/ 435610 h 743"/>
              <a:gd name="T16" fmla="*/ 0 w 1370"/>
              <a:gd name="T17" fmla="*/ 362911 h 743"/>
              <a:gd name="T18" fmla="*/ 0 w 1370"/>
              <a:gd name="T19" fmla="*/ 72699 h 7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70"/>
              <a:gd name="T31" fmla="*/ 0 h 743"/>
              <a:gd name="T32" fmla="*/ 1370 w 1370"/>
              <a:gd name="T33" fmla="*/ 743 h 7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70" h="743">
                <a:moveTo>
                  <a:pt x="0" y="124"/>
                </a:moveTo>
                <a:lnTo>
                  <a:pt x="0" y="124"/>
                </a:lnTo>
                <a:cubicBezTo>
                  <a:pt x="0" y="55"/>
                  <a:pt x="55" y="0"/>
                  <a:pt x="124" y="0"/>
                </a:cubicBezTo>
                <a:lnTo>
                  <a:pt x="1246" y="0"/>
                </a:lnTo>
                <a:cubicBezTo>
                  <a:pt x="1315" y="0"/>
                  <a:pt x="1370" y="55"/>
                  <a:pt x="1370" y="124"/>
                </a:cubicBezTo>
                <a:lnTo>
                  <a:pt x="1370" y="619"/>
                </a:lnTo>
                <a:cubicBezTo>
                  <a:pt x="1370" y="688"/>
                  <a:pt x="1315" y="743"/>
                  <a:pt x="1246" y="743"/>
                </a:cubicBezTo>
                <a:lnTo>
                  <a:pt x="124" y="743"/>
                </a:lnTo>
                <a:cubicBezTo>
                  <a:pt x="55" y="743"/>
                  <a:pt x="0" y="688"/>
                  <a:pt x="0" y="619"/>
                </a:cubicBezTo>
                <a:lnTo>
                  <a:pt x="0" y="124"/>
                </a:lnTo>
                <a:close/>
              </a:path>
            </a:pathLst>
          </a:custGeom>
          <a:noFill/>
          <a:ln w="24">
            <a:noFill/>
            <a:round/>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itchFamily="34" charset="0"/>
                <a:ea typeface="Calibri"/>
                <a:cs typeface="Arial" pitchFamily="34" charset="0"/>
              </a:rPr>
              <a:t>Emptying, Conveyance</a:t>
            </a:r>
          </a:p>
        </p:txBody>
      </p:sp>
      <p:sp>
        <p:nvSpPr>
          <p:cNvPr id="53" name="Freeform 24">
            <a:extLst>
              <a:ext uri="{FF2B5EF4-FFF2-40B4-BE49-F238E27FC236}">
                <a16:creationId xmlns:a16="http://schemas.microsoft.com/office/drawing/2014/main" id="{DB322AEE-AA8F-4D48-A1D5-88C5E1F28AF0}"/>
              </a:ext>
            </a:extLst>
          </p:cNvPr>
          <p:cNvSpPr>
            <a:spLocks/>
          </p:cNvSpPr>
          <p:nvPr/>
        </p:nvSpPr>
        <p:spPr bwMode="auto">
          <a:xfrm>
            <a:off x="6713894" y="764900"/>
            <a:ext cx="1243493" cy="655487"/>
          </a:xfrm>
          <a:custGeom>
            <a:avLst/>
            <a:gdLst>
              <a:gd name="T0" fmla="*/ 0 w 1371"/>
              <a:gd name="T1" fmla="*/ 73653 h 743"/>
              <a:gd name="T2" fmla="*/ 0 w 1371"/>
              <a:gd name="T3" fmla="*/ 73653 h 743"/>
              <a:gd name="T4" fmla="*/ 73341 w 1371"/>
              <a:gd name="T5" fmla="*/ 0 h 743"/>
              <a:gd name="T6" fmla="*/ 737554 w 1371"/>
              <a:gd name="T7" fmla="*/ 0 h 743"/>
              <a:gd name="T8" fmla="*/ 810895 w 1371"/>
              <a:gd name="T9" fmla="*/ 73653 h 743"/>
              <a:gd name="T10" fmla="*/ 810895 w 1371"/>
              <a:gd name="T11" fmla="*/ 367672 h 743"/>
              <a:gd name="T12" fmla="*/ 737554 w 1371"/>
              <a:gd name="T13" fmla="*/ 441325 h 743"/>
              <a:gd name="T14" fmla="*/ 73341 w 1371"/>
              <a:gd name="T15" fmla="*/ 441325 h 743"/>
              <a:gd name="T16" fmla="*/ 0 w 1371"/>
              <a:gd name="T17" fmla="*/ 367672 h 743"/>
              <a:gd name="T18" fmla="*/ 0 w 1371"/>
              <a:gd name="T19" fmla="*/ 73653 h 7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71"/>
              <a:gd name="T31" fmla="*/ 0 h 743"/>
              <a:gd name="T32" fmla="*/ 1371 w 1371"/>
              <a:gd name="T33" fmla="*/ 743 h 7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71" h="743">
                <a:moveTo>
                  <a:pt x="0" y="124"/>
                </a:moveTo>
                <a:lnTo>
                  <a:pt x="0" y="124"/>
                </a:lnTo>
                <a:cubicBezTo>
                  <a:pt x="0" y="55"/>
                  <a:pt x="56" y="0"/>
                  <a:pt x="124" y="0"/>
                </a:cubicBezTo>
                <a:lnTo>
                  <a:pt x="1247" y="0"/>
                </a:lnTo>
                <a:cubicBezTo>
                  <a:pt x="1315" y="0"/>
                  <a:pt x="1371" y="55"/>
                  <a:pt x="1371" y="124"/>
                </a:cubicBezTo>
                <a:lnTo>
                  <a:pt x="1371" y="619"/>
                </a:lnTo>
                <a:cubicBezTo>
                  <a:pt x="1371" y="688"/>
                  <a:pt x="1315" y="743"/>
                  <a:pt x="1247" y="743"/>
                </a:cubicBezTo>
                <a:lnTo>
                  <a:pt x="124" y="743"/>
                </a:lnTo>
                <a:cubicBezTo>
                  <a:pt x="56" y="743"/>
                  <a:pt x="0" y="688"/>
                  <a:pt x="0" y="619"/>
                </a:cubicBezTo>
                <a:lnTo>
                  <a:pt x="0" y="124"/>
                </a:lnTo>
                <a:close/>
              </a:path>
            </a:pathLst>
          </a:custGeom>
          <a:noFill/>
          <a:ln w="24">
            <a:noFill/>
            <a:round/>
            <a:headEnd/>
            <a:tailEnd/>
          </a:ln>
        </p:spPr>
        <p:txBody>
          <a:bodyPr rot="0" vert="horz" wrap="square" lIns="0" tIns="45720" rIns="0" bIns="45720" anchor="t"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Toilet,</a:t>
            </a:r>
            <a:br>
              <a:rPr kumimoji="0" lang="en-US" sz="1400" b="1"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br>
            <a:r>
              <a:rPr kumimoji="0" lang="en-US" sz="1400" b="1"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Containment</a:t>
            </a:r>
          </a:p>
        </p:txBody>
      </p:sp>
      <p:pic>
        <p:nvPicPr>
          <p:cNvPr id="3" name="Audio 2">
            <a:hlinkClick r:id="" action="ppaction://media"/>
            <a:extLst>
              <a:ext uri="{FF2B5EF4-FFF2-40B4-BE49-F238E27FC236}">
                <a16:creationId xmlns:a16="http://schemas.microsoft.com/office/drawing/2014/main" id="{1FE29C71-669D-4E33-862E-524366CAD4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42975616"/>
      </p:ext>
    </p:extLst>
  </p:cSld>
  <p:clrMapOvr>
    <a:masterClrMapping/>
  </p:clrMapOvr>
  <mc:AlternateContent xmlns:mc="http://schemas.openxmlformats.org/markup-compatibility/2006" xmlns:p14="http://schemas.microsoft.com/office/powerpoint/2010/main">
    <mc:Choice Requires="p14">
      <p:transition spd="slow" p14:dur="2000" advTm="20560"/>
    </mc:Choice>
    <mc:Fallback xmlns="">
      <p:transition spd="slow" advTm="20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A708D-99F3-4326-AAD8-69BAF33ACC81}"/>
              </a:ext>
            </a:extLst>
          </p:cNvPr>
          <p:cNvSpPr>
            <a:spLocks noGrp="1"/>
          </p:cNvSpPr>
          <p:nvPr>
            <p:ph type="title"/>
          </p:nvPr>
        </p:nvSpPr>
        <p:spPr>
          <a:xfrm>
            <a:off x="216876" y="259618"/>
            <a:ext cx="11843044" cy="596167"/>
          </a:xfrm>
        </p:spPr>
        <p:txBody>
          <a:bodyPr vert="horz" lIns="91440" tIns="45720" rIns="91440" bIns="45720" rtlCol="0" anchor="ctr">
            <a:noAutofit/>
          </a:bodyPr>
          <a:lstStyle/>
          <a:p>
            <a:r>
              <a:rPr lang="en-GB" sz="3200" dirty="0">
                <a:solidFill>
                  <a:srgbClr val="006666"/>
                </a:solidFill>
                <a:latin typeface="Arial" panose="020B0604020202020204" pitchFamily="34" charset="0"/>
                <a:cs typeface="Arial" panose="020B0604020202020204" pitchFamily="34" charset="0"/>
              </a:rPr>
              <a:t>Separate assessments for sewered &amp; non-sewered systems</a:t>
            </a:r>
            <a:endParaRPr lang="en-US" sz="3200" dirty="0">
              <a:solidFill>
                <a:srgbClr val="006666"/>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EA0A88A-E2A5-4100-82DD-A928CA8087F8}"/>
              </a:ext>
            </a:extLst>
          </p:cNvPr>
          <p:cNvSpPr>
            <a:spLocks noGrp="1"/>
          </p:cNvSpPr>
          <p:nvPr>
            <p:ph sz="quarter" idx="10"/>
          </p:nvPr>
        </p:nvSpPr>
        <p:spPr>
          <a:xfrm>
            <a:off x="397661" y="1568723"/>
            <a:ext cx="3788259" cy="4725396"/>
          </a:xfrm>
        </p:spPr>
        <p:txBody>
          <a:bodyPr vert="horz" lIns="91440" tIns="45720" rIns="91440" bIns="45720" rtlCol="0">
            <a:normAutofit fontScale="92500" lnSpcReduction="10000"/>
          </a:bodyPr>
          <a:lstStyle/>
          <a:p>
            <a:pPr marL="0" indent="0">
              <a:lnSpc>
                <a:spcPct val="110000"/>
              </a:lnSpc>
              <a:spcAft>
                <a:spcPts val="1800"/>
              </a:spcAft>
              <a:buNone/>
            </a:pPr>
            <a:r>
              <a:rPr lang="en-US" sz="2600" b="0" dirty="0"/>
              <a:t>Sewered and non-sewered systems assessed separately</a:t>
            </a:r>
            <a:br>
              <a:rPr lang="en-US" sz="2600" b="0" dirty="0"/>
            </a:br>
            <a:r>
              <a:rPr lang="en-US" sz="2600" b="0" dirty="0"/>
              <a:t>due to different:</a:t>
            </a:r>
          </a:p>
          <a:p>
            <a:pPr marL="355600" indent="-355600">
              <a:lnSpc>
                <a:spcPct val="110000"/>
              </a:lnSpc>
              <a:spcAft>
                <a:spcPts val="1200"/>
              </a:spcAft>
              <a:buClr>
                <a:srgbClr val="205867"/>
              </a:buClr>
              <a:buFont typeface="Wingdings" panose="05000000000000000000" pitchFamily="2" charset="2"/>
              <a:buChar char="§"/>
            </a:pPr>
            <a:r>
              <a:rPr lang="en-US" b="0" dirty="0"/>
              <a:t>institutions and regulations involved</a:t>
            </a:r>
          </a:p>
          <a:p>
            <a:pPr marL="355600" indent="-355600">
              <a:lnSpc>
                <a:spcPct val="110000"/>
              </a:lnSpc>
              <a:spcAft>
                <a:spcPts val="1200"/>
              </a:spcAft>
              <a:buClr>
                <a:srgbClr val="205867"/>
              </a:buClr>
              <a:buFont typeface="Wingdings" panose="05000000000000000000" pitchFamily="2" charset="2"/>
              <a:buChar char="§"/>
            </a:pPr>
            <a:r>
              <a:rPr lang="en-US" b="0" dirty="0"/>
              <a:t>levels of development</a:t>
            </a:r>
          </a:p>
          <a:p>
            <a:pPr marL="355600" indent="-355600">
              <a:lnSpc>
                <a:spcPct val="110000"/>
              </a:lnSpc>
              <a:spcAft>
                <a:spcPts val="1200"/>
              </a:spcAft>
              <a:buClr>
                <a:srgbClr val="205867"/>
              </a:buClr>
              <a:buFont typeface="Wingdings" panose="05000000000000000000" pitchFamily="2" charset="2"/>
              <a:buChar char="§"/>
            </a:pPr>
            <a:r>
              <a:rPr lang="en-US" b="0" dirty="0"/>
              <a:t>strengths and weaknesses</a:t>
            </a:r>
          </a:p>
          <a:p>
            <a:pPr marL="355600" indent="-355600">
              <a:lnSpc>
                <a:spcPct val="110000"/>
              </a:lnSpc>
              <a:spcAft>
                <a:spcPts val="1200"/>
              </a:spcAft>
              <a:buClr>
                <a:srgbClr val="205867"/>
              </a:buClr>
              <a:buFont typeface="Wingdings" panose="05000000000000000000" pitchFamily="2" charset="2"/>
              <a:buChar char="§"/>
            </a:pPr>
            <a:r>
              <a:rPr lang="en-US" b="0" dirty="0"/>
              <a:t>actions needed</a:t>
            </a:r>
          </a:p>
          <a:p>
            <a:pPr>
              <a:lnSpc>
                <a:spcPct val="110000"/>
              </a:lnSpc>
              <a:spcAft>
                <a:spcPts val="1200"/>
              </a:spcAft>
            </a:pPr>
            <a:endParaRPr lang="en-US" b="0" dirty="0"/>
          </a:p>
          <a:p>
            <a:pPr>
              <a:lnSpc>
                <a:spcPct val="110000"/>
              </a:lnSpc>
              <a:spcAft>
                <a:spcPts val="1200"/>
              </a:spcAft>
            </a:pPr>
            <a:endParaRPr lang="en-US" dirty="0"/>
          </a:p>
        </p:txBody>
      </p:sp>
      <p:pic>
        <p:nvPicPr>
          <p:cNvPr id="4" name="Picture 3">
            <a:extLst>
              <a:ext uri="{FF2B5EF4-FFF2-40B4-BE49-F238E27FC236}">
                <a16:creationId xmlns:a16="http://schemas.microsoft.com/office/drawing/2014/main" id="{F6C82881-52DD-4338-B2C5-E1A7D84AC1F7}"/>
              </a:ext>
            </a:extLst>
          </p:cNvPr>
          <p:cNvPicPr>
            <a:picLocks noChangeAspect="1"/>
          </p:cNvPicPr>
          <p:nvPr/>
        </p:nvPicPr>
        <p:blipFill>
          <a:blip r:embed="rId5"/>
          <a:stretch>
            <a:fillRect/>
          </a:stretch>
        </p:blipFill>
        <p:spPr>
          <a:xfrm>
            <a:off x="4005943" y="1077292"/>
            <a:ext cx="7739049" cy="5216827"/>
          </a:xfrm>
          <a:prstGeom prst="rect">
            <a:avLst/>
          </a:prstGeom>
        </p:spPr>
      </p:pic>
      <p:pic>
        <p:nvPicPr>
          <p:cNvPr id="5" name="Audio 4">
            <a:hlinkClick r:id="" action="ppaction://media"/>
            <a:extLst>
              <a:ext uri="{FF2B5EF4-FFF2-40B4-BE49-F238E27FC236}">
                <a16:creationId xmlns:a16="http://schemas.microsoft.com/office/drawing/2014/main" id="{4933169F-50C4-4FB2-A3C2-53AAA14E57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93265332"/>
      </p:ext>
    </p:extLst>
  </p:cSld>
  <p:clrMapOvr>
    <a:masterClrMapping/>
  </p:clrMapOvr>
  <mc:AlternateContent xmlns:mc="http://schemas.openxmlformats.org/markup-compatibility/2006" xmlns:p14="http://schemas.microsoft.com/office/powerpoint/2010/main">
    <mc:Choice Requires="p14">
      <p:transition spd="slow" p14:dur="2000" advTm="17697"/>
    </mc:Choice>
    <mc:Fallback xmlns="">
      <p:transition spd="slow" advTm="17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DB6D2B-9433-48EE-9A20-B8825090190C}"/>
              </a:ext>
            </a:extLst>
          </p:cNvPr>
          <p:cNvSpPr txBox="1"/>
          <p:nvPr/>
        </p:nvSpPr>
        <p:spPr>
          <a:xfrm>
            <a:off x="41564" y="2358189"/>
            <a:ext cx="12150435" cy="1077218"/>
          </a:xfrm>
          <a:prstGeom prst="rect">
            <a:avLst/>
          </a:prstGeom>
          <a:noFill/>
        </p:spPr>
        <p:txBody>
          <a:bodyPr wrap="square" rtlCol="0">
            <a:spAutoFit/>
          </a:bodyP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AU" sz="32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Generating the scores</a:t>
            </a:r>
          </a:p>
          <a:p>
            <a:pPr marL="0" marR="0" lvl="0" indent="0" algn="ctr" defTabSz="510055" rtl="0" eaLnBrk="0" fontAlgn="base" latinLnBrk="0" hangingPunct="0">
              <a:lnSpc>
                <a:spcPct val="100000"/>
              </a:lnSpc>
              <a:spcBef>
                <a:spcPct val="0"/>
              </a:spcBef>
              <a:spcAft>
                <a:spcPct val="0"/>
              </a:spcAft>
              <a:buClrTx/>
              <a:buSzTx/>
              <a:buFontTx/>
              <a:buNone/>
              <a:tabLst/>
              <a:defRPr/>
            </a:pPr>
            <a:endParaRPr kumimoji="0" lang="en-AU" sz="32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pic>
        <p:nvPicPr>
          <p:cNvPr id="4" name="Audio 3">
            <a:hlinkClick r:id="" action="ppaction://media"/>
            <a:extLst>
              <a:ext uri="{FF2B5EF4-FFF2-40B4-BE49-F238E27FC236}">
                <a16:creationId xmlns:a16="http://schemas.microsoft.com/office/drawing/2014/main" id="{8BA09DB0-D73E-47A0-A903-0DE04D055A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59684434"/>
      </p:ext>
    </p:extLst>
  </p:cSld>
  <p:clrMapOvr>
    <a:masterClrMapping/>
  </p:clrMapOvr>
  <mc:AlternateContent xmlns:mc="http://schemas.openxmlformats.org/markup-compatibility/2006" xmlns:p14="http://schemas.microsoft.com/office/powerpoint/2010/main">
    <mc:Choice Requires="p14">
      <p:transition spd="slow" p14:dur="2000" advTm="6164"/>
    </mc:Choice>
    <mc:Fallback xmlns="">
      <p:transition spd="slow" advTm="6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580360-1B4E-C540-881E-59100A9E5291}"/>
              </a:ext>
            </a:extLst>
          </p:cNvPr>
          <p:cNvSpPr>
            <a:spLocks noGrp="1"/>
          </p:cNvSpPr>
          <p:nvPr>
            <p:ph type="title"/>
          </p:nvPr>
        </p:nvSpPr>
        <p:spPr/>
        <p:txBody>
          <a:bodyPr/>
          <a:lstStyle/>
          <a:p>
            <a:r>
              <a:rPr lang="en-GB" sz="3200" dirty="0">
                <a:solidFill>
                  <a:srgbClr val="006666"/>
                </a:solidFill>
                <a:latin typeface="Arial" panose="020B0604020202020204" pitchFamily="34" charset="0"/>
                <a:cs typeface="Arial" panose="020B0604020202020204" pitchFamily="34" charset="0"/>
              </a:rPr>
              <a:t>Pillars, building blocks and questions</a:t>
            </a:r>
          </a:p>
        </p:txBody>
      </p:sp>
      <p:graphicFrame>
        <p:nvGraphicFramePr>
          <p:cNvPr id="3" name="Table 4">
            <a:extLst>
              <a:ext uri="{FF2B5EF4-FFF2-40B4-BE49-F238E27FC236}">
                <a16:creationId xmlns:a16="http://schemas.microsoft.com/office/drawing/2014/main" id="{5D04F465-3BF9-824F-82A6-35CBB110DC09}"/>
              </a:ext>
            </a:extLst>
          </p:cNvPr>
          <p:cNvGraphicFramePr>
            <a:graphicFrameLocks noGrp="1"/>
          </p:cNvGraphicFramePr>
          <p:nvPr>
            <p:extLst>
              <p:ext uri="{D42A27DB-BD31-4B8C-83A1-F6EECF244321}">
                <p14:modId xmlns:p14="http://schemas.microsoft.com/office/powerpoint/2010/main" val="1719981482"/>
              </p:ext>
            </p:extLst>
          </p:nvPr>
        </p:nvGraphicFramePr>
        <p:xfrm>
          <a:off x="497111" y="1124249"/>
          <a:ext cx="10898266" cy="4910940"/>
        </p:xfrm>
        <a:graphic>
          <a:graphicData uri="http://schemas.openxmlformats.org/drawingml/2006/table">
            <a:tbl>
              <a:tblPr firstRow="1" firstCol="1" bandRow="1"/>
              <a:tblGrid>
                <a:gridCol w="2061032">
                  <a:extLst>
                    <a:ext uri="{9D8B030D-6E8A-4147-A177-3AD203B41FA5}">
                      <a16:colId xmlns:a16="http://schemas.microsoft.com/office/drawing/2014/main" val="20000"/>
                    </a:ext>
                  </a:extLst>
                </a:gridCol>
                <a:gridCol w="2906069">
                  <a:extLst>
                    <a:ext uri="{9D8B030D-6E8A-4147-A177-3AD203B41FA5}">
                      <a16:colId xmlns:a16="http://schemas.microsoft.com/office/drawing/2014/main" val="217492052"/>
                    </a:ext>
                  </a:extLst>
                </a:gridCol>
                <a:gridCol w="5931165">
                  <a:extLst>
                    <a:ext uri="{9D8B030D-6E8A-4147-A177-3AD203B41FA5}">
                      <a16:colId xmlns:a16="http://schemas.microsoft.com/office/drawing/2014/main" val="20001"/>
                    </a:ext>
                  </a:extLst>
                </a:gridCol>
              </a:tblGrid>
              <a:tr h="866620">
                <a:tc>
                  <a:txBody>
                    <a:bodyPr/>
                    <a:lstStyle/>
                    <a:p>
                      <a:pPr marL="0" marR="71755" indent="0" algn="l">
                        <a:lnSpc>
                          <a:spcPct val="100000"/>
                        </a:lnSpc>
                        <a:spcBef>
                          <a:spcPts val="0"/>
                        </a:spcBef>
                        <a:spcAft>
                          <a:spcPts val="0"/>
                        </a:spcAft>
                      </a:pPr>
                      <a:r>
                        <a:rPr lang="en-GB" sz="2400" b="1" dirty="0">
                          <a:solidFill>
                            <a:srgbClr val="FFFFFF"/>
                          </a:solidFill>
                          <a:effectLst/>
                          <a:latin typeface="Arial"/>
                          <a:ea typeface="Times New Roman"/>
                          <a:cs typeface="Arial"/>
                        </a:rPr>
                        <a:t>Pillar</a:t>
                      </a:r>
                      <a:endParaRPr lang="en-GB" sz="2400" dirty="0">
                        <a:effectLst/>
                        <a:latin typeface="Arial"/>
                        <a:ea typeface="Times New Roman"/>
                        <a:cs typeface="Times New Roman"/>
                      </a:endParaRPr>
                    </a:p>
                  </a:txBody>
                  <a:tcPr marL="144000" marR="0" marT="36195" marB="36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0" marR="71755"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FFFFFF"/>
                          </a:solidFill>
                          <a:effectLst/>
                          <a:latin typeface="Arial"/>
                          <a:ea typeface="Times New Roman"/>
                          <a:cs typeface="Arial"/>
                        </a:rPr>
                        <a:t>Building block</a:t>
                      </a:r>
                      <a:endParaRPr lang="en-GB" sz="2000" b="0" dirty="0">
                        <a:effectLst/>
                        <a:latin typeface="+mn-lt"/>
                        <a:ea typeface="Times New Roman"/>
                        <a:cs typeface="Times New Roman"/>
                      </a:endParaRPr>
                    </a:p>
                  </a:txBody>
                  <a:tcPr marL="144000" marR="0" marT="36195" marB="36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pPr marL="0" marR="71755" algn="l">
                        <a:lnSpc>
                          <a:spcPct val="100000"/>
                        </a:lnSpc>
                        <a:spcBef>
                          <a:spcPts val="0"/>
                        </a:spcBef>
                        <a:spcAft>
                          <a:spcPts val="0"/>
                        </a:spcAft>
                      </a:pPr>
                      <a:r>
                        <a:rPr lang="en-GB" sz="2400" b="1" dirty="0">
                          <a:solidFill>
                            <a:srgbClr val="FFFFFF"/>
                          </a:solidFill>
                          <a:effectLst/>
                          <a:latin typeface="Arial"/>
                          <a:ea typeface="Times New Roman"/>
                          <a:cs typeface="Arial"/>
                        </a:rPr>
                        <a:t>Questions in the framework</a:t>
                      </a:r>
                      <a:endParaRPr lang="en-GB" sz="2400" dirty="0">
                        <a:effectLst/>
                        <a:latin typeface="Arial"/>
                        <a:ea typeface="Times New Roman"/>
                        <a:cs typeface="Times New Roman"/>
                      </a:endParaRPr>
                    </a:p>
                  </a:txBody>
                  <a:tcPr marL="144000" marR="0" marT="36195" marB="361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0000"/>
                  </a:ext>
                </a:extLst>
              </a:tr>
              <a:tr h="420340">
                <a:tc rowSpan="3">
                  <a:txBody>
                    <a:bodyPr/>
                    <a:lstStyle/>
                    <a:p>
                      <a:pPr marL="0" marR="71755" indent="0" algn="l">
                        <a:lnSpc>
                          <a:spcPct val="100000"/>
                        </a:lnSpc>
                        <a:spcBef>
                          <a:spcPts val="0"/>
                        </a:spcBef>
                        <a:spcAft>
                          <a:spcPts val="0"/>
                        </a:spcAft>
                      </a:pPr>
                      <a:r>
                        <a:rPr lang="en-GB" sz="2400" b="1" dirty="0">
                          <a:solidFill>
                            <a:srgbClr val="000000"/>
                          </a:solidFill>
                          <a:effectLst/>
                          <a:latin typeface="+mn-lt"/>
                          <a:ea typeface="Times New Roman"/>
                          <a:cs typeface="Arial"/>
                        </a:rPr>
                        <a:t>Enabling</a:t>
                      </a:r>
                      <a:endParaRPr lang="en-GB" sz="2400" dirty="0">
                        <a:effectLst/>
                        <a:latin typeface="+mn-lt"/>
                        <a:ea typeface="Times New Roman"/>
                        <a:cs typeface="Times New Roman"/>
                      </a:endParaRPr>
                    </a:p>
                  </a:txBody>
                  <a:tcPr marL="144000" marR="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71755" indent="0" algn="l" defTabSz="914400" rtl="0" eaLnBrk="1" latinLnBrk="0" hangingPunct="1">
                        <a:lnSpc>
                          <a:spcPct val="100000"/>
                        </a:lnSpc>
                        <a:spcBef>
                          <a:spcPts val="0"/>
                        </a:spcBef>
                        <a:spcAft>
                          <a:spcPts val="0"/>
                        </a:spcAft>
                        <a:buFont typeface="Arial" panose="020B0604020202020204" pitchFamily="34" charset="0"/>
                        <a:buNone/>
                      </a:pPr>
                      <a:r>
                        <a:rPr lang="en-GB" sz="2000" kern="1200" dirty="0">
                          <a:solidFill>
                            <a:schemeClr val="tx1"/>
                          </a:solidFill>
                          <a:effectLst/>
                          <a:latin typeface="+mn-lt"/>
                          <a:ea typeface="Times New Roman"/>
                          <a:cs typeface="Arial"/>
                        </a:rPr>
                        <a:t>Policy</a:t>
                      </a:r>
                    </a:p>
                  </a:txBody>
                  <a:tcPr marL="144000" marR="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alpha val="70000"/>
                      </a:schemeClr>
                    </a:solidFill>
                  </a:tcPr>
                </a:tc>
                <a:tc>
                  <a:txBody>
                    <a:bodyPr/>
                    <a:lstStyle/>
                    <a:p>
                      <a:pPr marL="0" marR="71755" indent="0" algn="l" defTabSz="914400" rtl="0" eaLnBrk="1" latinLnBrk="0" hangingPunct="1">
                        <a:lnSpc>
                          <a:spcPct val="100000"/>
                        </a:lnSpc>
                        <a:spcBef>
                          <a:spcPts val="0"/>
                        </a:spcBef>
                        <a:spcAft>
                          <a:spcPts val="0"/>
                        </a:spcAft>
                        <a:buFont typeface="Arial" panose="020B0604020202020204" pitchFamily="34" charset="0"/>
                        <a:buNone/>
                      </a:pPr>
                      <a:r>
                        <a:rPr lang="en-GB" sz="2000" kern="1200" dirty="0">
                          <a:solidFill>
                            <a:schemeClr val="tx1"/>
                          </a:solidFill>
                          <a:effectLst/>
                          <a:latin typeface="+mn-lt"/>
                          <a:ea typeface="Times New Roman"/>
                          <a:cs typeface="Arial"/>
                        </a:rPr>
                        <a:t>Policies, institutions, regulation</a:t>
                      </a:r>
                    </a:p>
                  </a:txBody>
                  <a:tcPr marL="144000" marR="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alpha val="50000"/>
                      </a:schemeClr>
                    </a:solidFill>
                  </a:tcPr>
                </a:tc>
                <a:extLst>
                  <a:ext uri="{0D108BD9-81ED-4DB2-BD59-A6C34878D82A}">
                    <a16:rowId xmlns:a16="http://schemas.microsoft.com/office/drawing/2014/main" val="10001"/>
                  </a:ext>
                </a:extLst>
              </a:tr>
              <a:tr h="420340">
                <a:tc vMerge="1">
                  <a:txBody>
                    <a:bodyPr/>
                    <a:lstStyle/>
                    <a:p>
                      <a:endParaRPr lang="en-GB"/>
                    </a:p>
                  </a:txBody>
                  <a:tcPr/>
                </a:tc>
                <a:tc>
                  <a:txBody>
                    <a:bodyPr/>
                    <a:lstStyle/>
                    <a:p>
                      <a:pPr marL="0" marR="71755" indent="0" algn="l" defTabSz="914400" rtl="0" eaLnBrk="1" latinLnBrk="0" hangingPunct="1">
                        <a:lnSpc>
                          <a:spcPct val="100000"/>
                        </a:lnSpc>
                        <a:spcBef>
                          <a:spcPts val="0"/>
                        </a:spcBef>
                        <a:spcAft>
                          <a:spcPts val="0"/>
                        </a:spcAft>
                        <a:buFont typeface="Arial" panose="020B0604020202020204" pitchFamily="34" charset="0"/>
                        <a:buNone/>
                      </a:pPr>
                      <a:r>
                        <a:rPr lang="en-GB" sz="2000" kern="1200" dirty="0">
                          <a:solidFill>
                            <a:schemeClr val="tx1"/>
                          </a:solidFill>
                          <a:effectLst/>
                          <a:latin typeface="+mn-lt"/>
                          <a:ea typeface="Times New Roman"/>
                          <a:cs typeface="Arial"/>
                        </a:rPr>
                        <a:t>Planning and budgeting</a:t>
                      </a:r>
                    </a:p>
                  </a:txBody>
                  <a:tcPr marL="144000" marR="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alpha val="70000"/>
                      </a:schemeClr>
                    </a:solidFill>
                  </a:tcPr>
                </a:tc>
                <a:tc>
                  <a:txBody>
                    <a:bodyPr/>
                    <a:lstStyle/>
                    <a:p>
                      <a:pPr marL="0" marR="71755"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000" kern="1200" dirty="0">
                          <a:solidFill>
                            <a:schemeClr val="tx1"/>
                          </a:solidFill>
                          <a:effectLst/>
                          <a:latin typeface="+mn-lt"/>
                          <a:ea typeface="Times New Roman"/>
                          <a:cs typeface="Arial"/>
                        </a:rPr>
                        <a:t>Targets, budget lines</a:t>
                      </a:r>
                    </a:p>
                  </a:txBody>
                  <a:tcPr marL="144000" marR="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alpha val="50000"/>
                      </a:schemeClr>
                    </a:solidFill>
                  </a:tcPr>
                </a:tc>
                <a:extLst>
                  <a:ext uri="{0D108BD9-81ED-4DB2-BD59-A6C34878D82A}">
                    <a16:rowId xmlns:a16="http://schemas.microsoft.com/office/drawing/2014/main" val="10002"/>
                  </a:ext>
                </a:extLst>
              </a:tr>
              <a:tr h="420340">
                <a:tc vMerge="1">
                  <a:txBody>
                    <a:bodyPr/>
                    <a:lstStyle/>
                    <a:p>
                      <a:endParaRPr lang="en-GB"/>
                    </a:p>
                  </a:txBody>
                  <a:tcPr/>
                </a:tc>
                <a:tc>
                  <a:txBody>
                    <a:bodyPr/>
                    <a:lstStyle/>
                    <a:p>
                      <a:pPr marL="0" marR="71755" indent="0" algn="l" defTabSz="914400" rtl="0" eaLnBrk="1" latinLnBrk="0" hangingPunct="1">
                        <a:lnSpc>
                          <a:spcPct val="100000"/>
                        </a:lnSpc>
                        <a:spcBef>
                          <a:spcPts val="0"/>
                        </a:spcBef>
                        <a:spcAft>
                          <a:spcPts val="0"/>
                        </a:spcAft>
                        <a:buFont typeface="Arial" panose="020B0604020202020204" pitchFamily="34" charset="0"/>
                        <a:buNone/>
                      </a:pPr>
                      <a:r>
                        <a:rPr lang="en-GB" sz="2000" kern="1200" dirty="0">
                          <a:solidFill>
                            <a:schemeClr val="tx1"/>
                          </a:solidFill>
                          <a:effectLst/>
                          <a:latin typeface="+mn-lt"/>
                          <a:ea typeface="Times New Roman"/>
                          <a:cs typeface="Arial"/>
                        </a:rPr>
                        <a:t>Inclusion</a:t>
                      </a:r>
                    </a:p>
                  </a:txBody>
                  <a:tcPr marL="144000" marR="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0000"/>
                      </a:srgbClr>
                    </a:solidFill>
                  </a:tcPr>
                </a:tc>
                <a:tc>
                  <a:txBody>
                    <a:bodyPr/>
                    <a:lstStyle/>
                    <a:p>
                      <a:pPr marL="0" marR="71755"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000" kern="1200" dirty="0">
                          <a:solidFill>
                            <a:schemeClr val="tx1"/>
                          </a:solidFill>
                          <a:effectLst/>
                          <a:latin typeface="+mn-lt"/>
                          <a:ea typeface="Times New Roman"/>
                          <a:cs typeface="Arial"/>
                        </a:rPr>
                        <a:t>In planning and budgets</a:t>
                      </a:r>
                    </a:p>
                  </a:txBody>
                  <a:tcPr marL="144000" marR="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0000"/>
                      </a:srgbClr>
                    </a:solidFill>
                  </a:tcPr>
                </a:tc>
                <a:extLst>
                  <a:ext uri="{0D108BD9-81ED-4DB2-BD59-A6C34878D82A}">
                    <a16:rowId xmlns:a16="http://schemas.microsoft.com/office/drawing/2014/main" val="10003"/>
                  </a:ext>
                </a:extLst>
              </a:tr>
              <a:tr h="420340">
                <a:tc rowSpan="3">
                  <a:txBody>
                    <a:bodyPr/>
                    <a:lstStyle/>
                    <a:p>
                      <a:pPr marL="0" marR="71755" indent="0" algn="l">
                        <a:lnSpc>
                          <a:spcPct val="100000"/>
                        </a:lnSpc>
                        <a:spcBef>
                          <a:spcPts val="0"/>
                        </a:spcBef>
                        <a:spcAft>
                          <a:spcPts val="0"/>
                        </a:spcAft>
                      </a:pPr>
                      <a:r>
                        <a:rPr lang="en-GB" sz="2400" b="1" dirty="0">
                          <a:solidFill>
                            <a:srgbClr val="000000"/>
                          </a:solidFill>
                          <a:effectLst/>
                          <a:latin typeface="+mn-lt"/>
                          <a:ea typeface="Times New Roman"/>
                          <a:cs typeface="Arial"/>
                        </a:rPr>
                        <a:t>Delivering</a:t>
                      </a:r>
                      <a:endParaRPr lang="en-GB" sz="2400" dirty="0">
                        <a:effectLst/>
                        <a:latin typeface="+mn-lt"/>
                        <a:ea typeface="Times New Roman"/>
                        <a:cs typeface="Times New Roman"/>
                      </a:endParaRPr>
                    </a:p>
                  </a:txBody>
                  <a:tcPr marL="144000" marR="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71755" indent="0" algn="l" defTabSz="914400" rtl="0" eaLnBrk="1" latinLnBrk="0" hangingPunct="1">
                        <a:lnSpc>
                          <a:spcPct val="100000"/>
                        </a:lnSpc>
                        <a:spcBef>
                          <a:spcPts val="0"/>
                        </a:spcBef>
                        <a:spcAft>
                          <a:spcPts val="0"/>
                        </a:spcAft>
                        <a:buFont typeface="Arial" panose="020B0604020202020204" pitchFamily="34" charset="0"/>
                        <a:buNone/>
                      </a:pPr>
                      <a:r>
                        <a:rPr lang="en-GB" sz="2000" kern="1200" dirty="0">
                          <a:solidFill>
                            <a:schemeClr val="tx1"/>
                          </a:solidFill>
                          <a:effectLst/>
                          <a:latin typeface="+mn-lt"/>
                          <a:ea typeface="Times New Roman"/>
                          <a:cs typeface="Arial"/>
                        </a:rPr>
                        <a:t>Funding</a:t>
                      </a:r>
                    </a:p>
                  </a:txBody>
                  <a:tcPr marL="144000" marR="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70000"/>
                      </a:schemeClr>
                    </a:solidFill>
                  </a:tcPr>
                </a:tc>
                <a:tc>
                  <a:txBody>
                    <a:bodyPr/>
                    <a:lstStyle/>
                    <a:p>
                      <a:pPr marL="0" marR="71755" indent="0" algn="l" defTabSz="914400" rtl="0" eaLnBrk="1" latinLnBrk="0" hangingPunct="1">
                        <a:lnSpc>
                          <a:spcPct val="100000"/>
                        </a:lnSpc>
                        <a:spcBef>
                          <a:spcPts val="0"/>
                        </a:spcBef>
                        <a:spcAft>
                          <a:spcPts val="0"/>
                        </a:spcAft>
                        <a:buFont typeface="Arial" panose="020B0604020202020204" pitchFamily="34" charset="0"/>
                        <a:buNone/>
                      </a:pPr>
                      <a:r>
                        <a:rPr lang="en-GB" sz="2000" kern="1200" dirty="0">
                          <a:solidFill>
                            <a:schemeClr val="tx1"/>
                          </a:solidFill>
                          <a:effectLst/>
                          <a:latin typeface="+mn-lt"/>
                          <a:ea typeface="Times New Roman"/>
                          <a:cs typeface="Arial"/>
                        </a:rPr>
                        <a:t>Investment plan, adequacy, coordination</a:t>
                      </a:r>
                    </a:p>
                  </a:txBody>
                  <a:tcPr marL="144000" marR="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50000"/>
                      </a:schemeClr>
                    </a:solidFill>
                  </a:tcPr>
                </a:tc>
                <a:extLst>
                  <a:ext uri="{0D108BD9-81ED-4DB2-BD59-A6C34878D82A}">
                    <a16:rowId xmlns:a16="http://schemas.microsoft.com/office/drawing/2014/main" val="10004"/>
                  </a:ext>
                </a:extLst>
              </a:tr>
              <a:tr h="420340">
                <a:tc vMerge="1">
                  <a:txBody>
                    <a:bodyPr/>
                    <a:lstStyle/>
                    <a:p>
                      <a:endParaRPr lang="en-GB"/>
                    </a:p>
                  </a:txBody>
                  <a:tcPr/>
                </a:tc>
                <a:tc>
                  <a:txBody>
                    <a:bodyPr/>
                    <a:lstStyle/>
                    <a:p>
                      <a:pPr marL="0" marR="71755" indent="0" algn="l" defTabSz="914400" rtl="0" eaLnBrk="1" latinLnBrk="0" hangingPunct="1">
                        <a:lnSpc>
                          <a:spcPct val="100000"/>
                        </a:lnSpc>
                        <a:spcBef>
                          <a:spcPts val="0"/>
                        </a:spcBef>
                        <a:spcAft>
                          <a:spcPts val="0"/>
                        </a:spcAft>
                        <a:buFont typeface="Arial" panose="020B0604020202020204" pitchFamily="34" charset="0"/>
                        <a:buNone/>
                      </a:pPr>
                      <a:r>
                        <a:rPr lang="en-GB" sz="2000" kern="1200" dirty="0">
                          <a:solidFill>
                            <a:schemeClr val="tx1"/>
                          </a:solidFill>
                          <a:effectLst/>
                          <a:latin typeface="+mn-lt"/>
                          <a:ea typeface="Times New Roman"/>
                          <a:cs typeface="Arial"/>
                        </a:rPr>
                        <a:t>Capacity, outreach</a:t>
                      </a:r>
                    </a:p>
                  </a:txBody>
                  <a:tcPr marL="144000" marR="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70000"/>
                      </a:schemeClr>
                    </a:solidFill>
                  </a:tcPr>
                </a:tc>
                <a:tc>
                  <a:txBody>
                    <a:bodyPr/>
                    <a:lstStyle/>
                    <a:p>
                      <a:pPr marL="0" marR="71755"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000" kern="1200" dirty="0">
                          <a:solidFill>
                            <a:schemeClr val="tx1"/>
                          </a:solidFill>
                          <a:effectLst/>
                          <a:latin typeface="+mn-lt"/>
                          <a:ea typeface="Times New Roman"/>
                          <a:cs typeface="Arial"/>
                        </a:rPr>
                        <a:t>Institutional capacity, staffing/autonomy, outreach</a:t>
                      </a:r>
                    </a:p>
                  </a:txBody>
                  <a:tcPr marL="144000" marR="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alpha val="50000"/>
                      </a:schemeClr>
                    </a:solidFill>
                  </a:tcPr>
                </a:tc>
                <a:extLst>
                  <a:ext uri="{0D108BD9-81ED-4DB2-BD59-A6C34878D82A}">
                    <a16:rowId xmlns:a16="http://schemas.microsoft.com/office/drawing/2014/main" val="10005"/>
                  </a:ext>
                </a:extLst>
              </a:tr>
              <a:tr h="420340">
                <a:tc vMerge="1">
                  <a:txBody>
                    <a:bodyPr/>
                    <a:lstStyle/>
                    <a:p>
                      <a:endParaRPr lang="en-GB"/>
                    </a:p>
                  </a:txBody>
                  <a:tcPr/>
                </a:tc>
                <a:tc>
                  <a:txBody>
                    <a:bodyPr/>
                    <a:lstStyle/>
                    <a:p>
                      <a:pPr marL="0" marR="71755" indent="0" algn="l" defTabSz="914400" rtl="0" eaLnBrk="1" latinLnBrk="0" hangingPunct="1">
                        <a:lnSpc>
                          <a:spcPct val="100000"/>
                        </a:lnSpc>
                        <a:spcBef>
                          <a:spcPts val="0"/>
                        </a:spcBef>
                        <a:spcAft>
                          <a:spcPts val="0"/>
                        </a:spcAft>
                        <a:buFont typeface="Arial" panose="020B0604020202020204" pitchFamily="34" charset="0"/>
                        <a:buNone/>
                      </a:pPr>
                      <a:r>
                        <a:rPr lang="en-GB" sz="2000" kern="1200" dirty="0">
                          <a:solidFill>
                            <a:schemeClr val="tx1"/>
                          </a:solidFill>
                          <a:effectLst/>
                          <a:latin typeface="+mn-lt"/>
                          <a:ea typeface="Times New Roman"/>
                          <a:cs typeface="Arial"/>
                        </a:rPr>
                        <a:t>Inclusion</a:t>
                      </a:r>
                    </a:p>
                  </a:txBody>
                  <a:tcPr marL="144000" marR="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0000"/>
                      </a:srgbClr>
                    </a:solidFill>
                  </a:tcPr>
                </a:tc>
                <a:tc>
                  <a:txBody>
                    <a:bodyPr/>
                    <a:lstStyle/>
                    <a:p>
                      <a:pPr marL="0" marR="71755"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000" kern="1200" dirty="0">
                          <a:solidFill>
                            <a:schemeClr val="tx1"/>
                          </a:solidFill>
                          <a:effectLst/>
                          <a:latin typeface="+mn-lt"/>
                          <a:ea typeface="Times New Roman"/>
                          <a:cs typeface="Arial"/>
                        </a:rPr>
                        <a:t>Technology, funding</a:t>
                      </a:r>
                    </a:p>
                  </a:txBody>
                  <a:tcPr marL="144000" marR="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0000"/>
                      </a:srgbClr>
                    </a:solidFill>
                  </a:tcPr>
                </a:tc>
                <a:extLst>
                  <a:ext uri="{0D108BD9-81ED-4DB2-BD59-A6C34878D82A}">
                    <a16:rowId xmlns:a16="http://schemas.microsoft.com/office/drawing/2014/main" val="10006"/>
                  </a:ext>
                </a:extLst>
              </a:tr>
              <a:tr h="420340">
                <a:tc rowSpan="3">
                  <a:txBody>
                    <a:bodyPr/>
                    <a:lstStyle/>
                    <a:p>
                      <a:pPr marL="0" marR="71755" indent="0" algn="l">
                        <a:lnSpc>
                          <a:spcPct val="100000"/>
                        </a:lnSpc>
                        <a:spcBef>
                          <a:spcPts val="0"/>
                        </a:spcBef>
                        <a:spcAft>
                          <a:spcPts val="0"/>
                        </a:spcAft>
                      </a:pPr>
                      <a:r>
                        <a:rPr lang="en-GB" sz="2400" b="1" dirty="0">
                          <a:solidFill>
                            <a:srgbClr val="000000"/>
                          </a:solidFill>
                          <a:effectLst/>
                          <a:latin typeface="+mn-lt"/>
                          <a:ea typeface="Times New Roman"/>
                          <a:cs typeface="Arial"/>
                        </a:rPr>
                        <a:t>Sustaining</a:t>
                      </a:r>
                      <a:endParaRPr lang="en-GB" sz="2400" dirty="0">
                        <a:effectLst/>
                        <a:latin typeface="+mn-lt"/>
                        <a:ea typeface="Times New Roman"/>
                        <a:cs typeface="Times New Roman"/>
                      </a:endParaRPr>
                    </a:p>
                  </a:txBody>
                  <a:tcPr marL="144000" marR="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71755" indent="0" algn="l" defTabSz="914400" rtl="0" eaLnBrk="1" latinLnBrk="0" hangingPunct="1">
                        <a:lnSpc>
                          <a:spcPct val="100000"/>
                        </a:lnSpc>
                        <a:spcBef>
                          <a:spcPts val="0"/>
                        </a:spcBef>
                        <a:spcAft>
                          <a:spcPts val="0"/>
                        </a:spcAft>
                        <a:buFont typeface="Arial" panose="020B0604020202020204" pitchFamily="34" charset="0"/>
                        <a:buNone/>
                      </a:pPr>
                      <a:r>
                        <a:rPr lang="en-GB" sz="2000" kern="1200" dirty="0">
                          <a:solidFill>
                            <a:schemeClr val="tx1"/>
                          </a:solidFill>
                          <a:effectLst/>
                          <a:latin typeface="+mn-lt"/>
                          <a:ea typeface="Times New Roman"/>
                          <a:cs typeface="Arial"/>
                        </a:rPr>
                        <a:t>Regulation and cost recovery</a:t>
                      </a:r>
                    </a:p>
                  </a:txBody>
                  <a:tcPr marL="144000" marR="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alpha val="70000"/>
                      </a:schemeClr>
                    </a:solidFill>
                  </a:tcPr>
                </a:tc>
                <a:tc>
                  <a:txBody>
                    <a:bodyPr/>
                    <a:lstStyle/>
                    <a:p>
                      <a:pPr marL="0" marR="71755" indent="0" algn="l" defTabSz="914400" rtl="0" eaLnBrk="1" latinLnBrk="0" hangingPunct="1">
                        <a:lnSpc>
                          <a:spcPct val="100000"/>
                        </a:lnSpc>
                        <a:spcBef>
                          <a:spcPts val="0"/>
                        </a:spcBef>
                        <a:spcAft>
                          <a:spcPts val="0"/>
                        </a:spcAft>
                        <a:buFont typeface="Arial" panose="020B0604020202020204" pitchFamily="34" charset="0"/>
                        <a:buNone/>
                      </a:pPr>
                      <a:r>
                        <a:rPr lang="en-GB" sz="2000" kern="1200" dirty="0">
                          <a:solidFill>
                            <a:schemeClr val="tx1"/>
                          </a:solidFill>
                          <a:effectLst/>
                          <a:latin typeface="+mn-lt"/>
                          <a:ea typeface="Times New Roman"/>
                          <a:cs typeface="Arial"/>
                        </a:rPr>
                        <a:t>Staffing, staff development, health and safety, capacity building</a:t>
                      </a:r>
                    </a:p>
                  </a:txBody>
                  <a:tcPr marL="144000" marR="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alpha val="50000"/>
                      </a:schemeClr>
                    </a:solidFill>
                  </a:tcPr>
                </a:tc>
                <a:extLst>
                  <a:ext uri="{0D108BD9-81ED-4DB2-BD59-A6C34878D82A}">
                    <a16:rowId xmlns:a16="http://schemas.microsoft.com/office/drawing/2014/main" val="10007"/>
                  </a:ext>
                </a:extLst>
              </a:tr>
              <a:tr h="420340">
                <a:tc vMerge="1">
                  <a:txBody>
                    <a:bodyPr/>
                    <a:lstStyle/>
                    <a:p>
                      <a:endParaRPr lang="en-GB"/>
                    </a:p>
                  </a:txBody>
                  <a:tcPr/>
                </a:tc>
                <a:tc>
                  <a:txBody>
                    <a:bodyPr/>
                    <a:lstStyle/>
                    <a:p>
                      <a:pPr marL="0" marR="71755" indent="0" algn="l" defTabSz="914400" rtl="0" eaLnBrk="1" latinLnBrk="0" hangingPunct="1">
                        <a:lnSpc>
                          <a:spcPct val="100000"/>
                        </a:lnSpc>
                        <a:spcBef>
                          <a:spcPts val="0"/>
                        </a:spcBef>
                        <a:spcAft>
                          <a:spcPts val="0"/>
                        </a:spcAft>
                        <a:buFont typeface="Arial" panose="020B0604020202020204" pitchFamily="34" charset="0"/>
                        <a:buNone/>
                      </a:pPr>
                      <a:r>
                        <a:rPr lang="en-GB" sz="2000" kern="1200" dirty="0">
                          <a:solidFill>
                            <a:schemeClr val="tx1"/>
                          </a:solidFill>
                          <a:effectLst/>
                          <a:latin typeface="+mn-lt"/>
                          <a:ea typeface="Times New Roman"/>
                          <a:cs typeface="Arial"/>
                        </a:rPr>
                        <a:t>Service providers</a:t>
                      </a:r>
                    </a:p>
                  </a:txBody>
                  <a:tcPr marL="144000" marR="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alpha val="70000"/>
                      </a:schemeClr>
                    </a:solidFill>
                  </a:tcPr>
                </a:tc>
                <a:tc>
                  <a:txBody>
                    <a:bodyPr/>
                    <a:lstStyle/>
                    <a:p>
                      <a:pPr marL="0" marR="71755"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000" kern="1200" dirty="0">
                          <a:solidFill>
                            <a:schemeClr val="tx1"/>
                          </a:solidFill>
                          <a:effectLst/>
                          <a:latin typeface="+mn-lt"/>
                          <a:ea typeface="Times New Roman"/>
                          <a:cs typeface="Arial"/>
                        </a:rPr>
                        <a:t>Marketing, service provider development</a:t>
                      </a:r>
                    </a:p>
                  </a:txBody>
                  <a:tcPr marL="144000" marR="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alpha val="50000"/>
                      </a:schemeClr>
                    </a:solidFill>
                  </a:tcPr>
                </a:tc>
                <a:extLst>
                  <a:ext uri="{0D108BD9-81ED-4DB2-BD59-A6C34878D82A}">
                    <a16:rowId xmlns:a16="http://schemas.microsoft.com/office/drawing/2014/main" val="10008"/>
                  </a:ext>
                </a:extLst>
              </a:tr>
              <a:tr h="420340">
                <a:tc vMerge="1">
                  <a:txBody>
                    <a:bodyPr/>
                    <a:lstStyle/>
                    <a:p>
                      <a:endParaRPr lang="en-GB"/>
                    </a:p>
                  </a:txBody>
                  <a:tcPr/>
                </a:tc>
                <a:tc>
                  <a:txBody>
                    <a:bodyPr/>
                    <a:lstStyle/>
                    <a:p>
                      <a:pPr marL="0" marR="71755" indent="0" algn="l" defTabSz="914400" rtl="0" eaLnBrk="1" latinLnBrk="0" hangingPunct="1">
                        <a:lnSpc>
                          <a:spcPct val="100000"/>
                        </a:lnSpc>
                        <a:spcBef>
                          <a:spcPts val="0"/>
                        </a:spcBef>
                        <a:spcAft>
                          <a:spcPts val="0"/>
                        </a:spcAft>
                        <a:buFont typeface="Arial" panose="020B0604020202020204" pitchFamily="34" charset="0"/>
                        <a:buNone/>
                      </a:pPr>
                      <a:r>
                        <a:rPr lang="en-GB" sz="2000" kern="1200" dirty="0">
                          <a:solidFill>
                            <a:schemeClr val="tx1"/>
                          </a:solidFill>
                          <a:effectLst/>
                          <a:latin typeface="+mn-lt"/>
                          <a:ea typeface="Times New Roman"/>
                          <a:cs typeface="Arial"/>
                        </a:rPr>
                        <a:t>Inclusion</a:t>
                      </a:r>
                    </a:p>
                  </a:txBody>
                  <a:tcPr marL="144000" marR="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FF00">
                        <a:alpha val="40000"/>
                      </a:srgbClr>
                    </a:solidFill>
                  </a:tcPr>
                </a:tc>
                <a:tc>
                  <a:txBody>
                    <a:bodyPr/>
                    <a:lstStyle/>
                    <a:p>
                      <a:pPr marL="0" marR="71755"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000" kern="1200" dirty="0">
                          <a:solidFill>
                            <a:schemeClr val="tx1"/>
                          </a:solidFill>
                          <a:effectLst/>
                          <a:latin typeface="+mn-lt"/>
                          <a:ea typeface="Times New Roman"/>
                          <a:cs typeface="Arial"/>
                        </a:rPr>
                        <a:t>Growth, planning from evidence, outcomes</a:t>
                      </a:r>
                    </a:p>
                  </a:txBody>
                  <a:tcPr marL="144000" marR="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30000"/>
                      </a:srgbClr>
                    </a:solidFill>
                  </a:tcPr>
                </a:tc>
                <a:extLst>
                  <a:ext uri="{0D108BD9-81ED-4DB2-BD59-A6C34878D82A}">
                    <a16:rowId xmlns:a16="http://schemas.microsoft.com/office/drawing/2014/main" val="10009"/>
                  </a:ext>
                </a:extLst>
              </a:tr>
            </a:tbl>
          </a:graphicData>
        </a:graphic>
      </p:graphicFrame>
      <p:sp>
        <p:nvSpPr>
          <p:cNvPr id="4" name="Rectangle: Rounded Corners 3">
            <a:extLst>
              <a:ext uri="{FF2B5EF4-FFF2-40B4-BE49-F238E27FC236}">
                <a16:creationId xmlns:a16="http://schemas.microsoft.com/office/drawing/2014/main" id="{7C145102-C526-44DD-B991-D26B483ABBA5}"/>
              </a:ext>
            </a:extLst>
          </p:cNvPr>
          <p:cNvSpPr/>
          <p:nvPr/>
        </p:nvSpPr>
        <p:spPr>
          <a:xfrm>
            <a:off x="2561758" y="1995906"/>
            <a:ext cx="8821675" cy="408623"/>
          </a:xfrm>
          <a:prstGeom prst="roundRect">
            <a:avLst/>
          </a:prstGeom>
          <a:solidFill>
            <a:srgbClr val="C00000">
              <a:alpha val="20000"/>
            </a:srgbClr>
          </a:solidFill>
          <a:ln w="38100">
            <a:solidFill>
              <a:srgbClr val="FF0000"/>
            </a:solidFill>
          </a:ln>
        </p:spPr>
        <p:txBody>
          <a:bodyPr wrap="square" rtlCol="0">
            <a:spAutoFit/>
          </a:bodyPr>
          <a:lstStyle/>
          <a:p>
            <a:endParaRPr lang="en-GB">
              <a:solidFill>
                <a:schemeClr val="tx1"/>
              </a:solidFill>
            </a:endParaRPr>
          </a:p>
        </p:txBody>
      </p:sp>
      <p:sp>
        <p:nvSpPr>
          <p:cNvPr id="5" name="Rectangle: Rounded Corners 4">
            <a:extLst>
              <a:ext uri="{FF2B5EF4-FFF2-40B4-BE49-F238E27FC236}">
                <a16:creationId xmlns:a16="http://schemas.microsoft.com/office/drawing/2014/main" id="{42D8F71A-69F6-4D3E-97DB-1AB7813F6076}"/>
              </a:ext>
            </a:extLst>
          </p:cNvPr>
          <p:cNvSpPr/>
          <p:nvPr/>
        </p:nvSpPr>
        <p:spPr>
          <a:xfrm>
            <a:off x="2561510" y="4093431"/>
            <a:ext cx="8821675" cy="408623"/>
          </a:xfrm>
          <a:prstGeom prst="roundRect">
            <a:avLst/>
          </a:prstGeom>
          <a:solidFill>
            <a:srgbClr val="C00000">
              <a:alpha val="20000"/>
            </a:srgbClr>
          </a:solidFill>
          <a:ln w="38100">
            <a:solidFill>
              <a:srgbClr val="FF0000"/>
            </a:solidFill>
          </a:ln>
        </p:spPr>
        <p:txBody>
          <a:bodyPr wrap="square" rtlCol="0">
            <a:spAutoFit/>
          </a:bodyPr>
          <a:lstStyle/>
          <a:p>
            <a:endParaRPr lang="en-GB">
              <a:solidFill>
                <a:schemeClr val="tx1"/>
              </a:solidFill>
            </a:endParaRPr>
          </a:p>
        </p:txBody>
      </p:sp>
      <p:pic>
        <p:nvPicPr>
          <p:cNvPr id="8" name="Audio 7">
            <a:hlinkClick r:id="" action="ppaction://media"/>
            <a:extLst>
              <a:ext uri="{FF2B5EF4-FFF2-40B4-BE49-F238E27FC236}">
                <a16:creationId xmlns:a16="http://schemas.microsoft.com/office/drawing/2014/main" id="{96F47789-CCB4-4BA5-8367-148B0053EB0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152965344"/>
      </p:ext>
    </p:extLst>
  </p:cSld>
  <p:clrMapOvr>
    <a:masterClrMapping/>
  </p:clrMapOvr>
  <mc:AlternateContent xmlns:mc="http://schemas.openxmlformats.org/markup-compatibility/2006" xmlns:p14="http://schemas.microsoft.com/office/powerpoint/2010/main">
    <mc:Choice Requires="p14">
      <p:transition spd="slow" p14:dur="2000" advTm="51327"/>
    </mc:Choice>
    <mc:Fallback xmlns="">
      <p:transition spd="slow" advTm="51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bldLst>
      <p:bldP spid="4" grpId="0" animBg="1"/>
      <p:bldP spid="4" grpId="1"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B5A2-845F-4D94-AF1E-DF29A34B35CC}"/>
              </a:ext>
            </a:extLst>
          </p:cNvPr>
          <p:cNvSpPr>
            <a:spLocks noGrp="1"/>
          </p:cNvSpPr>
          <p:nvPr>
            <p:ph type="title"/>
          </p:nvPr>
        </p:nvSpPr>
        <p:spPr/>
        <p:txBody>
          <a:bodyPr/>
          <a:lstStyle/>
          <a:p>
            <a:r>
              <a:rPr lang="en-GB" sz="3200" dirty="0">
                <a:solidFill>
                  <a:srgbClr val="006666"/>
                </a:solidFill>
              </a:rPr>
              <a:t>Overview</a:t>
            </a:r>
          </a:p>
        </p:txBody>
      </p:sp>
      <p:sp>
        <p:nvSpPr>
          <p:cNvPr id="3" name="Content Placeholder 2">
            <a:extLst>
              <a:ext uri="{FF2B5EF4-FFF2-40B4-BE49-F238E27FC236}">
                <a16:creationId xmlns:a16="http://schemas.microsoft.com/office/drawing/2014/main" id="{2810DF15-5C87-4C92-9F70-E22414C081BF}"/>
              </a:ext>
            </a:extLst>
          </p:cNvPr>
          <p:cNvSpPr>
            <a:spLocks noGrp="1"/>
          </p:cNvSpPr>
          <p:nvPr>
            <p:ph sz="quarter" idx="10"/>
          </p:nvPr>
        </p:nvSpPr>
        <p:spPr>
          <a:xfrm>
            <a:off x="439622" y="1148710"/>
            <a:ext cx="6002275" cy="5186776"/>
          </a:xfrm>
        </p:spPr>
        <p:txBody>
          <a:bodyPr/>
          <a:lstStyle/>
          <a:p>
            <a:pPr marL="0" indent="0">
              <a:spcAft>
                <a:spcPts val="1800"/>
              </a:spcAft>
              <a:buNone/>
            </a:pPr>
            <a:r>
              <a:rPr lang="en-GB" sz="2800" dirty="0"/>
              <a:t>Part 1 – What is a CSDA?</a:t>
            </a:r>
          </a:p>
          <a:p>
            <a:r>
              <a:rPr lang="en-GB" b="0" dirty="0"/>
              <a:t>What is a City Service Delivery Assessment (CSDA)?</a:t>
            </a:r>
          </a:p>
          <a:p>
            <a:pPr lvl="1">
              <a:spcAft>
                <a:spcPts val="0"/>
              </a:spcAft>
              <a:buFont typeface="Wingdings" panose="05000000000000000000" pitchFamily="2" charset="2"/>
              <a:buChar char="§"/>
            </a:pPr>
            <a:r>
              <a:rPr lang="en-GB" b="0" dirty="0"/>
              <a:t>What does a CSDA do?</a:t>
            </a:r>
          </a:p>
          <a:p>
            <a:pPr lvl="1">
              <a:spcAft>
                <a:spcPts val="0"/>
              </a:spcAft>
              <a:buFont typeface="Wingdings" panose="05000000000000000000" pitchFamily="2" charset="2"/>
              <a:buChar char="§"/>
            </a:pPr>
            <a:r>
              <a:rPr lang="en-GB" b="0" dirty="0"/>
              <a:t>The enabling environment</a:t>
            </a:r>
          </a:p>
          <a:p>
            <a:pPr lvl="1">
              <a:spcAft>
                <a:spcPts val="0"/>
              </a:spcAft>
              <a:buFont typeface="Wingdings" panose="05000000000000000000" pitchFamily="2" charset="2"/>
              <a:buChar char="§"/>
            </a:pPr>
            <a:r>
              <a:rPr lang="en-GB" b="0" dirty="0"/>
              <a:t>Fitting the CSDA into the project cycle</a:t>
            </a:r>
          </a:p>
          <a:p>
            <a:pPr lvl="1">
              <a:spcAft>
                <a:spcPts val="1200"/>
              </a:spcAft>
              <a:buFont typeface="Wingdings" panose="05000000000000000000" pitchFamily="2" charset="2"/>
              <a:buChar char="§"/>
            </a:pPr>
            <a:r>
              <a:rPr lang="en-GB" dirty="0"/>
              <a:t>The CSDA output</a:t>
            </a:r>
            <a:endParaRPr lang="en-GB" b="0" dirty="0"/>
          </a:p>
          <a:p>
            <a:pPr>
              <a:spcAft>
                <a:spcPts val="1200"/>
              </a:spcAft>
            </a:pPr>
            <a:r>
              <a:rPr lang="en-GB" b="0" dirty="0"/>
              <a:t>How does the CSDA work?</a:t>
            </a:r>
          </a:p>
          <a:p>
            <a:pPr>
              <a:spcAft>
                <a:spcPts val="1200"/>
              </a:spcAft>
            </a:pPr>
            <a:r>
              <a:rPr lang="en-GB" b="0" dirty="0"/>
              <a:t>Generating the scores</a:t>
            </a:r>
          </a:p>
          <a:p>
            <a:pPr>
              <a:spcAft>
                <a:spcPts val="1200"/>
              </a:spcAft>
            </a:pPr>
            <a:r>
              <a:rPr lang="en-GB" b="0" dirty="0"/>
              <a:t>Quiz</a:t>
            </a:r>
          </a:p>
          <a:p>
            <a:pPr marL="0" indent="0">
              <a:spcAft>
                <a:spcPts val="0"/>
              </a:spcAft>
              <a:buNone/>
            </a:pPr>
            <a:r>
              <a:rPr lang="en-GB" sz="1600" b="0" dirty="0"/>
              <a:t>( 28 slides / 16 minutes )</a:t>
            </a:r>
          </a:p>
          <a:p>
            <a:pPr marL="0" indent="0">
              <a:spcAft>
                <a:spcPts val="0"/>
              </a:spcAft>
              <a:buNone/>
            </a:pPr>
            <a:endParaRPr lang="en-GB" dirty="0"/>
          </a:p>
        </p:txBody>
      </p:sp>
      <p:sp>
        <p:nvSpPr>
          <p:cNvPr id="4" name="Content Placeholder 2">
            <a:extLst>
              <a:ext uri="{FF2B5EF4-FFF2-40B4-BE49-F238E27FC236}">
                <a16:creationId xmlns:a16="http://schemas.microsoft.com/office/drawing/2014/main" id="{A06283C1-4768-4CF2-8C78-214D889D92C3}"/>
              </a:ext>
            </a:extLst>
          </p:cNvPr>
          <p:cNvSpPr txBox="1">
            <a:spLocks/>
          </p:cNvSpPr>
          <p:nvPr/>
        </p:nvSpPr>
        <p:spPr>
          <a:xfrm>
            <a:off x="6552996" y="1148709"/>
            <a:ext cx="5199382" cy="5186776"/>
          </a:xfrm>
          <a:prstGeom prst="rect">
            <a:avLst/>
          </a:prstGeom>
        </p:spPr>
        <p:txBody>
          <a:bodyPr/>
          <a:lstStyle>
            <a:lvl1pPr marL="457200" indent="-457200" algn="l" defTabSz="914400" rtl="0" eaLnBrk="1" latinLnBrk="0" hangingPunct="1">
              <a:lnSpc>
                <a:spcPct val="100000"/>
              </a:lnSpc>
              <a:spcBef>
                <a:spcPts val="0"/>
              </a:spcBef>
              <a:spcAft>
                <a:spcPts val="600"/>
              </a:spcAft>
              <a:buFont typeface="Symbol" pitchFamily="2" charset="2"/>
              <a:buChar char="-"/>
              <a:defRPr sz="2400" b="1"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itchFamily="2" charset="2"/>
              <a:buChar char="-"/>
              <a:defRPr sz="2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1800"/>
              </a:spcAft>
              <a:buFont typeface="Symbol" pitchFamily="2" charset="2"/>
              <a:buNone/>
            </a:pPr>
            <a:r>
              <a:rPr lang="en-GB" sz="2800" dirty="0">
                <a:solidFill>
                  <a:schemeClr val="bg1">
                    <a:lumMod val="50000"/>
                  </a:schemeClr>
                </a:solidFill>
              </a:rPr>
              <a:t>Part 2 – How to use a CSDA</a:t>
            </a:r>
          </a:p>
          <a:p>
            <a:pPr fontAlgn="auto">
              <a:spcAft>
                <a:spcPts val="1200"/>
              </a:spcAft>
            </a:pPr>
            <a:r>
              <a:rPr lang="en-GB" b="0" dirty="0">
                <a:solidFill>
                  <a:schemeClr val="bg1">
                    <a:lumMod val="50000"/>
                  </a:schemeClr>
                </a:solidFill>
              </a:rPr>
              <a:t>Recap of Part 1</a:t>
            </a:r>
          </a:p>
          <a:p>
            <a:pPr fontAlgn="auto">
              <a:spcAft>
                <a:spcPts val="1200"/>
              </a:spcAft>
            </a:pPr>
            <a:r>
              <a:rPr lang="en-GB" b="0" dirty="0">
                <a:solidFill>
                  <a:schemeClr val="bg1">
                    <a:lumMod val="50000"/>
                  </a:schemeClr>
                </a:solidFill>
              </a:rPr>
              <a:t>Who uses the CSDA and why?</a:t>
            </a:r>
          </a:p>
          <a:p>
            <a:pPr fontAlgn="auto"/>
            <a:r>
              <a:rPr lang="en-GB" b="0" dirty="0">
                <a:solidFill>
                  <a:schemeClr val="bg1">
                    <a:lumMod val="50000"/>
                  </a:schemeClr>
                </a:solidFill>
              </a:rPr>
              <a:t>How to Develop and use a CSDA</a:t>
            </a:r>
          </a:p>
          <a:p>
            <a:pPr lvl="1" fontAlgn="auto">
              <a:spcAft>
                <a:spcPts val="0"/>
              </a:spcAft>
              <a:buFont typeface="Wingdings" panose="05000000000000000000" pitchFamily="2" charset="2"/>
              <a:buChar char="§"/>
            </a:pPr>
            <a:r>
              <a:rPr lang="en-GB" b="0" dirty="0">
                <a:solidFill>
                  <a:schemeClr val="bg1">
                    <a:lumMod val="50000"/>
                  </a:schemeClr>
                </a:solidFill>
              </a:rPr>
              <a:t>CSDA </a:t>
            </a:r>
            <a:r>
              <a:rPr lang="en-GB" dirty="0">
                <a:solidFill>
                  <a:schemeClr val="bg1">
                    <a:lumMod val="50000"/>
                  </a:schemeClr>
                </a:solidFill>
              </a:rPr>
              <a:t>o</a:t>
            </a:r>
            <a:r>
              <a:rPr lang="en-GB" b="0" dirty="0">
                <a:solidFill>
                  <a:schemeClr val="bg1">
                    <a:lumMod val="50000"/>
                  </a:schemeClr>
                </a:solidFill>
              </a:rPr>
              <a:t>ptions and process </a:t>
            </a:r>
          </a:p>
          <a:p>
            <a:pPr lvl="1" fontAlgn="auto">
              <a:spcAft>
                <a:spcPts val="0"/>
              </a:spcAft>
              <a:buFont typeface="Wingdings" panose="05000000000000000000" pitchFamily="2" charset="2"/>
              <a:buChar char="§"/>
            </a:pPr>
            <a:r>
              <a:rPr lang="en-GB" dirty="0">
                <a:solidFill>
                  <a:schemeClr val="bg1">
                    <a:lumMod val="50000"/>
                  </a:schemeClr>
                </a:solidFill>
              </a:rPr>
              <a:t>C</a:t>
            </a:r>
            <a:r>
              <a:rPr lang="en-GB" b="0" dirty="0">
                <a:solidFill>
                  <a:schemeClr val="bg1">
                    <a:lumMod val="50000"/>
                  </a:schemeClr>
                </a:solidFill>
              </a:rPr>
              <a:t>SDA tool and user guide</a:t>
            </a:r>
          </a:p>
          <a:p>
            <a:pPr lvl="1" fontAlgn="auto">
              <a:spcAft>
                <a:spcPts val="0"/>
              </a:spcAft>
              <a:buFont typeface="Wingdings" panose="05000000000000000000" pitchFamily="2" charset="2"/>
              <a:buChar char="§"/>
            </a:pPr>
            <a:r>
              <a:rPr lang="en-GB" b="0" dirty="0">
                <a:solidFill>
                  <a:schemeClr val="bg1">
                    <a:lumMod val="50000"/>
                  </a:schemeClr>
                </a:solidFill>
              </a:rPr>
              <a:t>When and when not to use the CSDA</a:t>
            </a:r>
          </a:p>
          <a:p>
            <a:pPr lvl="1" fontAlgn="auto">
              <a:spcAft>
                <a:spcPts val="1200"/>
              </a:spcAft>
              <a:buFont typeface="Wingdings" panose="05000000000000000000" pitchFamily="2" charset="2"/>
              <a:buChar char="§"/>
            </a:pPr>
            <a:r>
              <a:rPr lang="en-GB" b="0" dirty="0">
                <a:solidFill>
                  <a:schemeClr val="bg1">
                    <a:lumMod val="50000"/>
                  </a:schemeClr>
                </a:solidFill>
              </a:rPr>
              <a:t>Data sources and scoring</a:t>
            </a:r>
          </a:p>
          <a:p>
            <a:pPr fontAlgn="auto">
              <a:spcAft>
                <a:spcPts val="1200"/>
              </a:spcAft>
            </a:pPr>
            <a:r>
              <a:rPr lang="en-GB" b="0" dirty="0">
                <a:solidFill>
                  <a:schemeClr val="bg1">
                    <a:lumMod val="50000"/>
                  </a:schemeClr>
                </a:solidFill>
              </a:rPr>
              <a:t>From assessment to prioritization and planning </a:t>
            </a:r>
          </a:p>
          <a:p>
            <a:pPr fontAlgn="auto">
              <a:spcAft>
                <a:spcPts val="1200"/>
              </a:spcAft>
            </a:pPr>
            <a:r>
              <a:rPr lang="en-GB" b="0" dirty="0">
                <a:solidFill>
                  <a:schemeClr val="bg1">
                    <a:lumMod val="50000"/>
                  </a:schemeClr>
                </a:solidFill>
              </a:rPr>
              <a:t>Quiz</a:t>
            </a:r>
          </a:p>
          <a:p>
            <a:pPr marL="0" indent="0" fontAlgn="auto">
              <a:spcAft>
                <a:spcPts val="0"/>
              </a:spcAft>
              <a:buNone/>
            </a:pPr>
            <a:r>
              <a:rPr lang="en-GB" sz="1600" b="0" dirty="0">
                <a:solidFill>
                  <a:schemeClr val="bg1">
                    <a:lumMod val="50000"/>
                  </a:schemeClr>
                </a:solidFill>
              </a:rPr>
              <a:t>(21 slides / 17 minutes )</a:t>
            </a:r>
          </a:p>
        </p:txBody>
      </p:sp>
      <p:pic>
        <p:nvPicPr>
          <p:cNvPr id="6" name="Audio 5">
            <a:hlinkClick r:id="" action="ppaction://media"/>
            <a:extLst>
              <a:ext uri="{FF2B5EF4-FFF2-40B4-BE49-F238E27FC236}">
                <a16:creationId xmlns:a16="http://schemas.microsoft.com/office/drawing/2014/main" id="{4B6B08C1-4A20-4338-9FC9-B7E6281B26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3617789"/>
      </p:ext>
    </p:extLst>
  </p:cSld>
  <p:clrMapOvr>
    <a:masterClrMapping/>
  </p:clrMapOvr>
  <mc:AlternateContent xmlns:mc="http://schemas.openxmlformats.org/markup-compatibility/2006" xmlns:p14="http://schemas.microsoft.com/office/powerpoint/2010/main">
    <mc:Choice Requires="p14">
      <p:transition spd="slow" p14:dur="2000" advTm="50511"/>
    </mc:Choice>
    <mc:Fallback xmlns="">
      <p:transition spd="slow" advTm="50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 y="229457"/>
            <a:ext cx="10930098" cy="543658"/>
          </a:xfrm>
        </p:spPr>
        <p:txBody>
          <a:bodyPr/>
          <a:lstStyle/>
          <a:p>
            <a:r>
              <a:rPr lang="en-GB" sz="3200" dirty="0">
                <a:solidFill>
                  <a:srgbClr val="006666"/>
                </a:solidFill>
                <a:latin typeface="Arial" panose="020B0604020202020204" pitchFamily="34" charset="0"/>
                <a:cs typeface="Arial" panose="020B0604020202020204" pitchFamily="34" charset="0"/>
              </a:rPr>
              <a:t>Example CSDA question and scoring criteria</a:t>
            </a:r>
          </a:p>
        </p:txBody>
      </p:sp>
      <p:graphicFrame>
        <p:nvGraphicFramePr>
          <p:cNvPr id="4" name="Table 3">
            <a:extLst>
              <a:ext uri="{FF2B5EF4-FFF2-40B4-BE49-F238E27FC236}">
                <a16:creationId xmlns:a16="http://schemas.microsoft.com/office/drawing/2014/main" id="{FFB89DFB-20CE-4A79-AE1F-D3CCDEDF60E4}"/>
              </a:ext>
            </a:extLst>
          </p:cNvPr>
          <p:cNvGraphicFramePr>
            <a:graphicFrameLocks noGrp="1"/>
          </p:cNvGraphicFramePr>
          <p:nvPr>
            <p:extLst>
              <p:ext uri="{D42A27DB-BD31-4B8C-83A1-F6EECF244321}">
                <p14:modId xmlns:p14="http://schemas.microsoft.com/office/powerpoint/2010/main" val="779510644"/>
              </p:ext>
            </p:extLst>
          </p:nvPr>
        </p:nvGraphicFramePr>
        <p:xfrm>
          <a:off x="914400" y="1181528"/>
          <a:ext cx="9929447" cy="5002224"/>
        </p:xfrm>
        <a:graphic>
          <a:graphicData uri="http://schemas.openxmlformats.org/drawingml/2006/table">
            <a:tbl>
              <a:tblPr firstRow="1" firstCol="1" bandRow="1"/>
              <a:tblGrid>
                <a:gridCol w="2729800">
                  <a:extLst>
                    <a:ext uri="{9D8B030D-6E8A-4147-A177-3AD203B41FA5}">
                      <a16:colId xmlns:a16="http://schemas.microsoft.com/office/drawing/2014/main" val="20000"/>
                    </a:ext>
                  </a:extLst>
                </a:gridCol>
                <a:gridCol w="754945">
                  <a:extLst>
                    <a:ext uri="{9D8B030D-6E8A-4147-A177-3AD203B41FA5}">
                      <a16:colId xmlns:a16="http://schemas.microsoft.com/office/drawing/2014/main" val="20001"/>
                    </a:ext>
                  </a:extLst>
                </a:gridCol>
                <a:gridCol w="754945">
                  <a:extLst>
                    <a:ext uri="{9D8B030D-6E8A-4147-A177-3AD203B41FA5}">
                      <a16:colId xmlns:a16="http://schemas.microsoft.com/office/drawing/2014/main" val="20003"/>
                    </a:ext>
                  </a:extLst>
                </a:gridCol>
                <a:gridCol w="754945">
                  <a:extLst>
                    <a:ext uri="{9D8B030D-6E8A-4147-A177-3AD203B41FA5}">
                      <a16:colId xmlns:a16="http://schemas.microsoft.com/office/drawing/2014/main" val="20004"/>
                    </a:ext>
                  </a:extLst>
                </a:gridCol>
                <a:gridCol w="4934812">
                  <a:extLst>
                    <a:ext uri="{9D8B030D-6E8A-4147-A177-3AD203B41FA5}">
                      <a16:colId xmlns:a16="http://schemas.microsoft.com/office/drawing/2014/main" val="20006"/>
                    </a:ext>
                  </a:extLst>
                </a:gridCol>
              </a:tblGrid>
              <a:tr h="1999436">
                <a:tc>
                  <a:txBody>
                    <a:bodyPr/>
                    <a:lstStyle/>
                    <a:p>
                      <a:pPr algn="ctr">
                        <a:spcAft>
                          <a:spcPts val="0"/>
                        </a:spcAft>
                      </a:pPr>
                      <a:r>
                        <a:rPr lang="en-GB" sz="2400" b="1" dirty="0">
                          <a:solidFill>
                            <a:srgbClr val="FFFFFF"/>
                          </a:solidFill>
                          <a:effectLst/>
                          <a:latin typeface="Arial"/>
                          <a:ea typeface="Times New Roman"/>
                          <a:cs typeface="Arial"/>
                        </a:rPr>
                        <a:t>Question</a:t>
                      </a:r>
                      <a:endParaRPr lang="en-GB" sz="2000" dirty="0">
                        <a:effectLst/>
                        <a:latin typeface="Arial"/>
                        <a:ea typeface="Times New Roman"/>
                        <a:cs typeface="Times New Roman"/>
                      </a:endParaRPr>
                    </a:p>
                  </a:txBody>
                  <a:tcPr marL="68580" marR="68580" marT="0" marB="0"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rgbClr val="76933C"/>
                    </a:solidFill>
                  </a:tcPr>
                </a:tc>
                <a:tc>
                  <a:txBody>
                    <a:bodyPr/>
                    <a:lstStyle/>
                    <a:p>
                      <a:pPr algn="ctr">
                        <a:spcAft>
                          <a:spcPts val="0"/>
                        </a:spcAft>
                      </a:pPr>
                      <a:r>
                        <a:rPr lang="en-GB" sz="1800" b="1" dirty="0">
                          <a:solidFill>
                            <a:schemeClr val="bg1"/>
                          </a:solidFill>
                          <a:effectLst/>
                          <a:latin typeface="Arial"/>
                          <a:ea typeface="Times New Roman"/>
                          <a:cs typeface="Arial"/>
                        </a:rPr>
                        <a:t>Toilet, pit or</a:t>
                      </a:r>
                    </a:p>
                    <a:p>
                      <a:pPr algn="ctr">
                        <a:spcAft>
                          <a:spcPts val="0"/>
                        </a:spcAft>
                      </a:pPr>
                      <a:r>
                        <a:rPr lang="en-GB" sz="1800" b="1" dirty="0">
                          <a:solidFill>
                            <a:schemeClr val="bg1"/>
                          </a:solidFill>
                          <a:effectLst/>
                          <a:latin typeface="Arial"/>
                          <a:ea typeface="Times New Roman"/>
                          <a:cs typeface="Arial"/>
                        </a:rPr>
                        <a:t>septic tank</a:t>
                      </a:r>
                      <a:endParaRPr lang="en-GB" sz="1800" b="1" dirty="0">
                        <a:solidFill>
                          <a:schemeClr val="bg1"/>
                        </a:solidFill>
                        <a:effectLst/>
                        <a:latin typeface="Arial"/>
                        <a:ea typeface="Times New Roman"/>
                        <a:cs typeface="Times New Roman"/>
                      </a:endParaRPr>
                    </a:p>
                  </a:txBody>
                  <a:tcPr marL="68580" marR="68580" marT="0" marB="0" vert="vert270" anchor="ctr">
                    <a:lnL w="28575"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rgbClr val="76933C"/>
                    </a:solidFill>
                  </a:tcPr>
                </a:tc>
                <a:tc>
                  <a:txBody>
                    <a:bodyPr/>
                    <a:lstStyle/>
                    <a:p>
                      <a:pPr algn="ctr">
                        <a:spcAft>
                          <a:spcPts val="0"/>
                        </a:spcAft>
                      </a:pPr>
                      <a:r>
                        <a:rPr lang="en-GB" sz="1800" b="1" dirty="0">
                          <a:solidFill>
                            <a:schemeClr val="bg1"/>
                          </a:solidFill>
                          <a:effectLst/>
                          <a:latin typeface="Arial"/>
                          <a:ea typeface="Times New Roman"/>
                          <a:cs typeface="Times New Roman"/>
                        </a:rPr>
                        <a:t>Emptying &amp; transport</a:t>
                      </a:r>
                    </a:p>
                  </a:txBody>
                  <a:tcPr marL="68580" marR="68580" marT="0" marB="0" vert="vert27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rgbClr val="76933C"/>
                    </a:solidFill>
                  </a:tcPr>
                </a:tc>
                <a:tc>
                  <a:txBody>
                    <a:bodyPr/>
                    <a:lstStyle/>
                    <a:p>
                      <a:pPr algn="ctr">
                        <a:spcAft>
                          <a:spcPts val="0"/>
                        </a:spcAft>
                      </a:pPr>
                      <a:r>
                        <a:rPr lang="en-GB" sz="1800" b="1" dirty="0">
                          <a:solidFill>
                            <a:schemeClr val="bg1"/>
                          </a:solidFill>
                          <a:effectLst/>
                          <a:latin typeface="Arial"/>
                          <a:ea typeface="Times New Roman"/>
                          <a:cs typeface="Arial"/>
                        </a:rPr>
                        <a:t>Sludge treatment and reuse</a:t>
                      </a:r>
                      <a:endParaRPr lang="en-GB" sz="1800" b="1" dirty="0">
                        <a:solidFill>
                          <a:schemeClr val="bg1"/>
                        </a:solidFill>
                        <a:effectLst/>
                        <a:latin typeface="Arial"/>
                        <a:ea typeface="Times New Roman"/>
                        <a:cs typeface="Times New Roman"/>
                      </a:endParaRPr>
                    </a:p>
                  </a:txBody>
                  <a:tcPr marL="68580" marR="68580" marT="0" marB="0" vert="vert270" anchor="ctr">
                    <a:lnL w="12700"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rgbClr val="76933C"/>
                    </a:solidFill>
                  </a:tcPr>
                </a:tc>
                <a:tc>
                  <a:txBody>
                    <a:bodyPr/>
                    <a:lstStyle/>
                    <a:p>
                      <a:pPr algn="ctr">
                        <a:spcAft>
                          <a:spcPts val="0"/>
                        </a:spcAft>
                      </a:pPr>
                      <a:r>
                        <a:rPr lang="en-GB" sz="2400" b="1" dirty="0">
                          <a:solidFill>
                            <a:srgbClr val="FFFFFF"/>
                          </a:solidFill>
                          <a:effectLst/>
                          <a:latin typeface="+mn-lt"/>
                          <a:ea typeface="Times New Roman"/>
                          <a:cs typeface="Arial"/>
                        </a:rPr>
                        <a:t>Scoring rubric</a:t>
                      </a:r>
                      <a:endParaRPr lang="en-GB" sz="2400" dirty="0">
                        <a:effectLst/>
                        <a:latin typeface="Arial"/>
                        <a:ea typeface="Times New Roman"/>
                        <a:cs typeface="Times New Roman"/>
                      </a:endParaRPr>
                    </a:p>
                  </a:txBody>
                  <a:tcPr marL="68580" marR="68580" marT="0" marB="0"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rgbClr val="76933C"/>
                    </a:solidFill>
                  </a:tcPr>
                </a:tc>
                <a:extLst>
                  <a:ext uri="{0D108BD9-81ED-4DB2-BD59-A6C34878D82A}">
                    <a16:rowId xmlns:a16="http://schemas.microsoft.com/office/drawing/2014/main" val="10000"/>
                  </a:ext>
                </a:extLst>
              </a:tr>
              <a:tr h="3002788">
                <a:tc>
                  <a:txBody>
                    <a:bodyPr/>
                    <a:lstStyle/>
                    <a:p>
                      <a:pPr marL="108000" algn="l">
                        <a:spcAft>
                          <a:spcPts val="0"/>
                        </a:spcAft>
                      </a:pPr>
                      <a:r>
                        <a:rPr lang="en-US" sz="2000" b="1" dirty="0">
                          <a:solidFill>
                            <a:srgbClr val="000000"/>
                          </a:solidFill>
                          <a:effectLst/>
                          <a:latin typeface="+mn-lt"/>
                          <a:ea typeface="Times New Roman"/>
                          <a:cs typeface="Arial"/>
                        </a:rPr>
                        <a:t>N.1.1 Policy: </a:t>
                      </a:r>
                      <a:r>
                        <a:rPr lang="en-US" sz="2000" b="0" dirty="0">
                          <a:solidFill>
                            <a:srgbClr val="000000"/>
                          </a:solidFill>
                          <a:effectLst/>
                          <a:latin typeface="+mn-lt"/>
                          <a:ea typeface="Times New Roman"/>
                          <a:cs typeface="Arial"/>
                        </a:rPr>
                        <a:t>Is use of non-sewered sanitation services enabled by an appropriate, widely-known, acknowledged and available national or local policy?</a:t>
                      </a:r>
                      <a:endParaRPr lang="en-GB" sz="2000" b="0" dirty="0">
                        <a:effectLst/>
                        <a:latin typeface="Arial"/>
                        <a:ea typeface="Times New Roman"/>
                        <a:cs typeface="Times New Roman"/>
                      </a:endParaRPr>
                    </a:p>
                  </a:txBody>
                  <a:tcPr marL="68580" marR="68580" marT="0" marB="0"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rgbClr val="EBF1DE"/>
                    </a:solidFill>
                  </a:tcPr>
                </a:tc>
                <a:tc>
                  <a:txBody>
                    <a:bodyPr/>
                    <a:lstStyle/>
                    <a:p>
                      <a:pPr algn="ctr">
                        <a:spcAft>
                          <a:spcPts val="0"/>
                        </a:spcAft>
                      </a:pPr>
                      <a:endParaRPr lang="en-GB" sz="2000" b="1" dirty="0">
                        <a:solidFill>
                          <a:schemeClr val="tx2"/>
                        </a:solidFill>
                        <a:effectLst/>
                        <a:latin typeface="Arial"/>
                        <a:ea typeface="Times New Roman"/>
                        <a:cs typeface="Times New Roman"/>
                      </a:endParaRPr>
                    </a:p>
                  </a:txBody>
                  <a:tcPr marL="68580" marR="68580" marT="0" marB="0" anchor="ctr">
                    <a:lnL w="28575"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noFill/>
                  </a:tcPr>
                </a:tc>
                <a:tc>
                  <a:txBody>
                    <a:bodyPr/>
                    <a:lstStyle/>
                    <a:p>
                      <a:pPr algn="ctr">
                        <a:spcAft>
                          <a:spcPts val="0"/>
                        </a:spcAft>
                      </a:pPr>
                      <a:endParaRPr lang="en-GB" sz="2000" b="1" dirty="0">
                        <a:solidFill>
                          <a:schemeClr val="tx2"/>
                        </a:solidFill>
                        <a:effectLst/>
                        <a:latin typeface="Arial"/>
                        <a:ea typeface="Times New Roman"/>
                        <a:cs typeface="Times New Roman"/>
                      </a:endParaRPr>
                    </a:p>
                  </a:txBody>
                  <a:tcPr marL="68580" marR="6858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noFill/>
                  </a:tcPr>
                </a:tc>
                <a:tc>
                  <a:txBody>
                    <a:bodyPr/>
                    <a:lstStyle/>
                    <a:p>
                      <a:pPr algn="ctr">
                        <a:spcAft>
                          <a:spcPts val="0"/>
                        </a:spcAft>
                      </a:pPr>
                      <a:endParaRPr lang="en-GB" sz="2000" b="1" dirty="0">
                        <a:solidFill>
                          <a:schemeClr val="tx2"/>
                        </a:solidFill>
                        <a:effectLst/>
                        <a:latin typeface="Arial"/>
                        <a:ea typeface="Times New Roman"/>
                        <a:cs typeface="Times New Roman"/>
                      </a:endParaRPr>
                    </a:p>
                  </a:txBody>
                  <a:tcPr marL="68580" marR="68580" marT="0" marB="0" anchor="ctr">
                    <a:lnL w="12700"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noFill/>
                  </a:tcPr>
                </a:tc>
                <a:tc>
                  <a:txBody>
                    <a:bodyPr/>
                    <a:lstStyle/>
                    <a:p>
                      <a:pPr marL="542925" lvl="0" indent="-542925" rtl="0">
                        <a:lnSpc>
                          <a:spcPct val="100000"/>
                        </a:lnSpc>
                        <a:spcBef>
                          <a:spcPts val="300"/>
                        </a:spcBef>
                        <a:spcAft>
                          <a:spcPts val="300"/>
                        </a:spcAft>
                        <a:buFont typeface="Symbol"/>
                        <a:buNone/>
                        <a:tabLst/>
                      </a:pPr>
                      <a:r>
                        <a:rPr lang="en-GB" sz="2000" b="1" dirty="0">
                          <a:solidFill>
                            <a:schemeClr val="tx1"/>
                          </a:solidFill>
                          <a:effectLst/>
                          <a:latin typeface="Arial"/>
                          <a:ea typeface="Times New Roman"/>
                          <a:cs typeface="Arial"/>
                        </a:rPr>
                        <a:t>1</a:t>
                      </a:r>
                      <a:r>
                        <a:rPr lang="en-US" sz="2000" b="1" dirty="0">
                          <a:solidFill>
                            <a:schemeClr val="tx1"/>
                          </a:solidFill>
                          <a:effectLst/>
                          <a:latin typeface="+mn-lt"/>
                          <a:ea typeface="Times New Roman"/>
                          <a:cs typeface="Arial"/>
                        </a:rPr>
                        <a:t>     </a:t>
                      </a:r>
                      <a:r>
                        <a:rPr lang="en-US" sz="2000" dirty="0">
                          <a:solidFill>
                            <a:srgbClr val="000000"/>
                          </a:solidFill>
                          <a:effectLst/>
                          <a:latin typeface="+mn-lt"/>
                          <a:ea typeface="Times New Roman"/>
                          <a:cs typeface="Arial"/>
                        </a:rPr>
                        <a:t>Policy is appropriate, widely-known, acknowledged and available</a:t>
                      </a:r>
                    </a:p>
                    <a:p>
                      <a:pPr marL="542925" lvl="0" indent="-542925" rtl="0">
                        <a:lnSpc>
                          <a:spcPct val="100000"/>
                        </a:lnSpc>
                        <a:spcBef>
                          <a:spcPts val="300"/>
                        </a:spcBef>
                        <a:spcAft>
                          <a:spcPts val="300"/>
                        </a:spcAft>
                        <a:buFont typeface="Symbol"/>
                        <a:buNone/>
                        <a:tabLst/>
                      </a:pPr>
                      <a:r>
                        <a:rPr lang="en-US" sz="2000" b="1" dirty="0">
                          <a:solidFill>
                            <a:srgbClr val="000000"/>
                          </a:solidFill>
                          <a:effectLst/>
                          <a:latin typeface="+mn-lt"/>
                          <a:ea typeface="Times New Roman"/>
                          <a:cs typeface="Arial"/>
                        </a:rPr>
                        <a:t>0.5   </a:t>
                      </a:r>
                      <a:r>
                        <a:rPr lang="en-US" sz="2000" dirty="0">
                          <a:solidFill>
                            <a:srgbClr val="000000"/>
                          </a:solidFill>
                          <a:effectLst/>
                          <a:latin typeface="+mn-lt"/>
                          <a:ea typeface="Times New Roman"/>
                          <a:cs typeface="Arial"/>
                        </a:rPr>
                        <a:t>Policy is appropriate, but not widely-known, acknowledged or available; or exists only as a guideline or strategy without legal force</a:t>
                      </a:r>
                    </a:p>
                    <a:p>
                      <a:pPr marL="542925" lvl="0" indent="-542925" rtl="0">
                        <a:lnSpc>
                          <a:spcPct val="100000"/>
                        </a:lnSpc>
                        <a:spcBef>
                          <a:spcPts val="300"/>
                        </a:spcBef>
                        <a:spcAft>
                          <a:spcPts val="300"/>
                        </a:spcAft>
                        <a:buFont typeface="Symbol"/>
                        <a:buNone/>
                        <a:tabLst/>
                      </a:pPr>
                      <a:r>
                        <a:rPr lang="en-US" sz="2000" b="1" dirty="0">
                          <a:solidFill>
                            <a:schemeClr val="tx1"/>
                          </a:solidFill>
                          <a:effectLst/>
                          <a:latin typeface="+mn-lt"/>
                          <a:ea typeface="Times New Roman"/>
                          <a:cs typeface="Arial"/>
                        </a:rPr>
                        <a:t>0</a:t>
                      </a:r>
                      <a:r>
                        <a:rPr lang="en-US" sz="2000" b="1" dirty="0">
                          <a:solidFill>
                            <a:srgbClr val="000000"/>
                          </a:solidFill>
                          <a:effectLst/>
                          <a:latin typeface="+mn-lt"/>
                          <a:ea typeface="Times New Roman"/>
                          <a:cs typeface="Arial"/>
                        </a:rPr>
                        <a:t>     </a:t>
                      </a:r>
                      <a:r>
                        <a:rPr lang="en-US" sz="2000" dirty="0">
                          <a:solidFill>
                            <a:srgbClr val="000000"/>
                          </a:solidFill>
                          <a:effectLst/>
                          <a:latin typeface="+mn-lt"/>
                          <a:ea typeface="Times New Roman"/>
                          <a:cs typeface="Arial"/>
                        </a:rPr>
                        <a:t>Policy is not available, or inappropriate to the context</a:t>
                      </a:r>
                    </a:p>
                  </a:txBody>
                  <a:tcPr marL="68580" marR="68580" marT="0" marB="0"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rgbClr val="EBF1DE"/>
                    </a:solidFill>
                  </a:tcPr>
                </a:tc>
                <a:extLst>
                  <a:ext uri="{0D108BD9-81ED-4DB2-BD59-A6C34878D82A}">
                    <a16:rowId xmlns:a16="http://schemas.microsoft.com/office/drawing/2014/main" val="10001"/>
                  </a:ext>
                </a:extLst>
              </a:tr>
            </a:tbl>
          </a:graphicData>
        </a:graphic>
      </p:graphicFrame>
      <p:pic>
        <p:nvPicPr>
          <p:cNvPr id="8" name="Audio 7">
            <a:hlinkClick r:id="" action="ppaction://media"/>
            <a:extLst>
              <a:ext uri="{FF2B5EF4-FFF2-40B4-BE49-F238E27FC236}">
                <a16:creationId xmlns:a16="http://schemas.microsoft.com/office/drawing/2014/main" id="{1C0EDC8C-1602-42BD-B600-4A66B7063D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34621511"/>
      </p:ext>
    </p:extLst>
  </p:cSld>
  <p:clrMapOvr>
    <a:masterClrMapping/>
  </p:clrMapOvr>
  <mc:AlternateContent xmlns:mc="http://schemas.openxmlformats.org/markup-compatibility/2006" xmlns:p14="http://schemas.microsoft.com/office/powerpoint/2010/main">
    <mc:Choice Requires="p14">
      <p:transition spd="slow" p14:dur="2000" advTm="51531"/>
    </mc:Choice>
    <mc:Fallback xmlns="">
      <p:transition spd="slow" advTm="51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 y="229457"/>
            <a:ext cx="10734889" cy="543658"/>
          </a:xfrm>
        </p:spPr>
        <p:txBody>
          <a:bodyPr/>
          <a:lstStyle/>
          <a:p>
            <a:r>
              <a:rPr lang="en-GB" sz="3200" dirty="0">
                <a:solidFill>
                  <a:srgbClr val="006666"/>
                </a:solidFill>
                <a:latin typeface="Arial" panose="020B0604020202020204" pitchFamily="34" charset="0"/>
                <a:cs typeface="Arial" panose="020B0604020202020204" pitchFamily="34" charset="0"/>
              </a:rPr>
              <a:t>Example CSDA question and scoring criteria</a:t>
            </a:r>
          </a:p>
        </p:txBody>
      </p:sp>
      <p:graphicFrame>
        <p:nvGraphicFramePr>
          <p:cNvPr id="5" name="Table 4">
            <a:extLst>
              <a:ext uri="{FF2B5EF4-FFF2-40B4-BE49-F238E27FC236}">
                <a16:creationId xmlns:a16="http://schemas.microsoft.com/office/drawing/2014/main" id="{0C4A0E55-A462-4BA5-AF5F-7997F2DC8097}"/>
              </a:ext>
            </a:extLst>
          </p:cNvPr>
          <p:cNvGraphicFramePr>
            <a:graphicFrameLocks noGrp="1"/>
          </p:cNvGraphicFramePr>
          <p:nvPr>
            <p:extLst>
              <p:ext uri="{D42A27DB-BD31-4B8C-83A1-F6EECF244321}">
                <p14:modId xmlns:p14="http://schemas.microsoft.com/office/powerpoint/2010/main" val="3602012593"/>
              </p:ext>
            </p:extLst>
          </p:nvPr>
        </p:nvGraphicFramePr>
        <p:xfrm>
          <a:off x="914400" y="1181528"/>
          <a:ext cx="9929447" cy="5002224"/>
        </p:xfrm>
        <a:graphic>
          <a:graphicData uri="http://schemas.openxmlformats.org/drawingml/2006/table">
            <a:tbl>
              <a:tblPr firstRow="1" firstCol="1" bandRow="1"/>
              <a:tblGrid>
                <a:gridCol w="2729800">
                  <a:extLst>
                    <a:ext uri="{9D8B030D-6E8A-4147-A177-3AD203B41FA5}">
                      <a16:colId xmlns:a16="http://schemas.microsoft.com/office/drawing/2014/main" val="20000"/>
                    </a:ext>
                  </a:extLst>
                </a:gridCol>
                <a:gridCol w="754945">
                  <a:extLst>
                    <a:ext uri="{9D8B030D-6E8A-4147-A177-3AD203B41FA5}">
                      <a16:colId xmlns:a16="http://schemas.microsoft.com/office/drawing/2014/main" val="20001"/>
                    </a:ext>
                  </a:extLst>
                </a:gridCol>
                <a:gridCol w="754945">
                  <a:extLst>
                    <a:ext uri="{9D8B030D-6E8A-4147-A177-3AD203B41FA5}">
                      <a16:colId xmlns:a16="http://schemas.microsoft.com/office/drawing/2014/main" val="20003"/>
                    </a:ext>
                  </a:extLst>
                </a:gridCol>
                <a:gridCol w="754945">
                  <a:extLst>
                    <a:ext uri="{9D8B030D-6E8A-4147-A177-3AD203B41FA5}">
                      <a16:colId xmlns:a16="http://schemas.microsoft.com/office/drawing/2014/main" val="20004"/>
                    </a:ext>
                  </a:extLst>
                </a:gridCol>
                <a:gridCol w="4934812">
                  <a:extLst>
                    <a:ext uri="{9D8B030D-6E8A-4147-A177-3AD203B41FA5}">
                      <a16:colId xmlns:a16="http://schemas.microsoft.com/office/drawing/2014/main" val="20006"/>
                    </a:ext>
                  </a:extLst>
                </a:gridCol>
              </a:tblGrid>
              <a:tr h="1999436">
                <a:tc>
                  <a:txBody>
                    <a:bodyPr/>
                    <a:lstStyle/>
                    <a:p>
                      <a:pPr algn="ctr">
                        <a:spcAft>
                          <a:spcPts val="0"/>
                        </a:spcAft>
                      </a:pPr>
                      <a:r>
                        <a:rPr lang="en-GB" sz="2400" b="1" dirty="0">
                          <a:solidFill>
                            <a:srgbClr val="FFFFFF"/>
                          </a:solidFill>
                          <a:effectLst/>
                          <a:latin typeface="Arial"/>
                          <a:ea typeface="Times New Roman"/>
                          <a:cs typeface="Arial"/>
                        </a:rPr>
                        <a:t>Question</a:t>
                      </a:r>
                      <a:endParaRPr lang="en-GB" sz="2000" dirty="0">
                        <a:effectLst/>
                        <a:latin typeface="Arial"/>
                        <a:ea typeface="Times New Roman"/>
                        <a:cs typeface="Times New Roman"/>
                      </a:endParaRPr>
                    </a:p>
                  </a:txBody>
                  <a:tcPr marL="68580" marR="68580" marT="0" marB="0"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rgbClr val="76933C"/>
                    </a:solidFill>
                  </a:tcPr>
                </a:tc>
                <a:tc>
                  <a:txBody>
                    <a:bodyPr/>
                    <a:lstStyle/>
                    <a:p>
                      <a:pPr algn="ctr">
                        <a:spcAft>
                          <a:spcPts val="0"/>
                        </a:spcAft>
                      </a:pPr>
                      <a:r>
                        <a:rPr lang="en-GB" sz="1800" b="1" dirty="0">
                          <a:solidFill>
                            <a:schemeClr val="bg1"/>
                          </a:solidFill>
                          <a:effectLst/>
                          <a:latin typeface="Arial"/>
                          <a:ea typeface="Times New Roman"/>
                          <a:cs typeface="Arial"/>
                        </a:rPr>
                        <a:t>Toilet, pit or</a:t>
                      </a:r>
                    </a:p>
                    <a:p>
                      <a:pPr algn="ctr">
                        <a:spcAft>
                          <a:spcPts val="0"/>
                        </a:spcAft>
                      </a:pPr>
                      <a:r>
                        <a:rPr lang="en-GB" sz="1800" b="1" dirty="0">
                          <a:solidFill>
                            <a:schemeClr val="bg1"/>
                          </a:solidFill>
                          <a:effectLst/>
                          <a:latin typeface="Arial"/>
                          <a:ea typeface="Times New Roman"/>
                          <a:cs typeface="Arial"/>
                        </a:rPr>
                        <a:t>septic tank</a:t>
                      </a:r>
                      <a:endParaRPr lang="en-GB" sz="1800" b="1" dirty="0">
                        <a:solidFill>
                          <a:schemeClr val="bg1"/>
                        </a:solidFill>
                        <a:effectLst/>
                        <a:latin typeface="Arial"/>
                        <a:ea typeface="Times New Roman"/>
                        <a:cs typeface="Times New Roman"/>
                      </a:endParaRPr>
                    </a:p>
                  </a:txBody>
                  <a:tcPr marL="68580" marR="68580" marT="0" marB="0" vert="vert270" anchor="ctr">
                    <a:lnL w="28575"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rgbClr val="76933C"/>
                    </a:solidFill>
                  </a:tcPr>
                </a:tc>
                <a:tc>
                  <a:txBody>
                    <a:bodyPr/>
                    <a:lstStyle/>
                    <a:p>
                      <a:pPr algn="ctr">
                        <a:spcAft>
                          <a:spcPts val="0"/>
                        </a:spcAft>
                      </a:pPr>
                      <a:r>
                        <a:rPr lang="en-GB" sz="1800" b="1" dirty="0">
                          <a:solidFill>
                            <a:schemeClr val="bg1"/>
                          </a:solidFill>
                          <a:effectLst/>
                          <a:latin typeface="Arial"/>
                          <a:ea typeface="Times New Roman"/>
                          <a:cs typeface="Times New Roman"/>
                        </a:rPr>
                        <a:t>Emptying &amp; transport</a:t>
                      </a:r>
                    </a:p>
                  </a:txBody>
                  <a:tcPr marL="68580" marR="68580" marT="0" marB="0" vert="vert27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rgbClr val="76933C"/>
                    </a:solidFill>
                  </a:tcPr>
                </a:tc>
                <a:tc>
                  <a:txBody>
                    <a:bodyPr/>
                    <a:lstStyle/>
                    <a:p>
                      <a:pPr algn="ctr">
                        <a:spcAft>
                          <a:spcPts val="0"/>
                        </a:spcAft>
                      </a:pPr>
                      <a:r>
                        <a:rPr lang="en-GB" sz="1800" b="1" dirty="0">
                          <a:solidFill>
                            <a:schemeClr val="bg1"/>
                          </a:solidFill>
                          <a:effectLst/>
                          <a:latin typeface="Arial"/>
                          <a:ea typeface="Times New Roman"/>
                          <a:cs typeface="Arial"/>
                        </a:rPr>
                        <a:t>Sludge treatment and reuse</a:t>
                      </a:r>
                      <a:endParaRPr lang="en-GB" sz="1800" b="1" dirty="0">
                        <a:solidFill>
                          <a:schemeClr val="bg1"/>
                        </a:solidFill>
                        <a:effectLst/>
                        <a:latin typeface="Arial"/>
                        <a:ea typeface="Times New Roman"/>
                        <a:cs typeface="Times New Roman"/>
                      </a:endParaRPr>
                    </a:p>
                  </a:txBody>
                  <a:tcPr marL="68580" marR="68580" marT="0" marB="0" vert="vert270" anchor="ctr">
                    <a:lnL w="12700"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rgbClr val="76933C"/>
                    </a:solidFill>
                  </a:tcPr>
                </a:tc>
                <a:tc>
                  <a:txBody>
                    <a:bodyPr/>
                    <a:lstStyle/>
                    <a:p>
                      <a:pPr algn="ctr">
                        <a:spcAft>
                          <a:spcPts val="0"/>
                        </a:spcAft>
                      </a:pPr>
                      <a:r>
                        <a:rPr lang="en-GB" sz="2400" b="1" dirty="0">
                          <a:solidFill>
                            <a:srgbClr val="FFFFFF"/>
                          </a:solidFill>
                          <a:effectLst/>
                          <a:latin typeface="+mn-lt"/>
                          <a:ea typeface="Times New Roman"/>
                          <a:cs typeface="Arial"/>
                        </a:rPr>
                        <a:t>Scoring rubric</a:t>
                      </a:r>
                      <a:endParaRPr lang="en-GB" sz="2400" dirty="0">
                        <a:effectLst/>
                        <a:latin typeface="Arial"/>
                        <a:ea typeface="Times New Roman"/>
                        <a:cs typeface="Times New Roman"/>
                      </a:endParaRPr>
                    </a:p>
                  </a:txBody>
                  <a:tcPr marL="68580" marR="68580" marT="0" marB="0"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rgbClr val="76933C"/>
                    </a:solidFill>
                  </a:tcPr>
                </a:tc>
                <a:extLst>
                  <a:ext uri="{0D108BD9-81ED-4DB2-BD59-A6C34878D82A}">
                    <a16:rowId xmlns:a16="http://schemas.microsoft.com/office/drawing/2014/main" val="10000"/>
                  </a:ext>
                </a:extLst>
              </a:tr>
              <a:tr h="3002788">
                <a:tc>
                  <a:txBody>
                    <a:bodyPr/>
                    <a:lstStyle/>
                    <a:p>
                      <a:pPr marL="108000" algn="l">
                        <a:spcAft>
                          <a:spcPts val="0"/>
                        </a:spcAft>
                      </a:pPr>
                      <a:r>
                        <a:rPr lang="en-US" sz="2000" b="1" dirty="0">
                          <a:solidFill>
                            <a:srgbClr val="000000"/>
                          </a:solidFill>
                          <a:effectLst/>
                          <a:latin typeface="+mn-lt"/>
                          <a:ea typeface="Times New Roman"/>
                          <a:cs typeface="Arial"/>
                        </a:rPr>
                        <a:t>N.1.1 Policy: </a:t>
                      </a:r>
                      <a:r>
                        <a:rPr lang="en-US" sz="2000" b="0" dirty="0">
                          <a:solidFill>
                            <a:srgbClr val="000000"/>
                          </a:solidFill>
                          <a:effectLst/>
                          <a:latin typeface="+mn-lt"/>
                          <a:ea typeface="Times New Roman"/>
                          <a:cs typeface="Arial"/>
                        </a:rPr>
                        <a:t>Is use of non-sewered sanitation services enabled by an appropriate, widely-known, acknowledged and available national or local policy?</a:t>
                      </a:r>
                      <a:endParaRPr lang="en-GB" sz="2000" b="0" dirty="0">
                        <a:effectLst/>
                        <a:latin typeface="Arial"/>
                        <a:ea typeface="Times New Roman"/>
                        <a:cs typeface="Times New Roman"/>
                      </a:endParaRPr>
                    </a:p>
                  </a:txBody>
                  <a:tcPr marL="68580" marR="68580" marT="0" marB="0"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chemeClr val="bg2"/>
                    </a:solidFill>
                  </a:tcPr>
                </a:tc>
                <a:tc>
                  <a:txBody>
                    <a:bodyPr/>
                    <a:lstStyle/>
                    <a:p>
                      <a:pPr algn="ctr">
                        <a:spcAft>
                          <a:spcPts val="0"/>
                        </a:spcAft>
                      </a:pPr>
                      <a:r>
                        <a:rPr lang="en-GB" sz="2000" b="1" dirty="0">
                          <a:solidFill>
                            <a:schemeClr val="tx2"/>
                          </a:solidFill>
                          <a:effectLst/>
                          <a:latin typeface="Arial"/>
                          <a:ea typeface="Times New Roman"/>
                          <a:cs typeface="Times New Roman"/>
                        </a:rPr>
                        <a:t>0</a:t>
                      </a:r>
                    </a:p>
                  </a:txBody>
                  <a:tcPr marL="68580" marR="68580" marT="0" marB="0" anchor="ctr">
                    <a:lnL w="28575"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rgbClr val="FF0000"/>
                    </a:solidFill>
                  </a:tcPr>
                </a:tc>
                <a:tc>
                  <a:txBody>
                    <a:bodyPr/>
                    <a:lstStyle/>
                    <a:p>
                      <a:pPr algn="ctr">
                        <a:spcAft>
                          <a:spcPts val="0"/>
                        </a:spcAft>
                      </a:pPr>
                      <a:r>
                        <a:rPr lang="en-GB" sz="2000" b="1" dirty="0">
                          <a:solidFill>
                            <a:schemeClr val="tx2"/>
                          </a:solidFill>
                          <a:effectLst/>
                          <a:latin typeface="Arial"/>
                          <a:ea typeface="Times New Roman"/>
                          <a:cs typeface="Times New Roman"/>
                        </a:rPr>
                        <a:t>0.5</a:t>
                      </a:r>
                    </a:p>
                  </a:txBody>
                  <a:tcPr marL="68580" marR="6858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rgbClr val="FFFF00"/>
                    </a:solidFill>
                  </a:tcPr>
                </a:tc>
                <a:tc>
                  <a:txBody>
                    <a:bodyPr/>
                    <a:lstStyle/>
                    <a:p>
                      <a:pPr algn="ctr">
                        <a:spcAft>
                          <a:spcPts val="0"/>
                        </a:spcAft>
                      </a:pPr>
                      <a:r>
                        <a:rPr lang="en-GB" sz="2000" b="1" dirty="0">
                          <a:solidFill>
                            <a:schemeClr val="tx2"/>
                          </a:solidFill>
                          <a:effectLst/>
                          <a:latin typeface="Arial"/>
                          <a:ea typeface="Times New Roman"/>
                          <a:cs typeface="Times New Roman"/>
                        </a:rPr>
                        <a:t>0.5</a:t>
                      </a:r>
                    </a:p>
                  </a:txBody>
                  <a:tcPr marL="68580" marR="68580" marT="0" marB="0" anchor="ctr">
                    <a:lnL w="12700"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rgbClr val="FFFF00"/>
                    </a:solidFill>
                  </a:tcPr>
                </a:tc>
                <a:tc>
                  <a:txBody>
                    <a:bodyPr/>
                    <a:lstStyle/>
                    <a:p>
                      <a:pPr marL="542925" lvl="0" indent="-542925" rtl="0">
                        <a:lnSpc>
                          <a:spcPct val="100000"/>
                        </a:lnSpc>
                        <a:spcBef>
                          <a:spcPts val="300"/>
                        </a:spcBef>
                        <a:spcAft>
                          <a:spcPts val="300"/>
                        </a:spcAft>
                        <a:buFont typeface="Symbol"/>
                        <a:buNone/>
                        <a:tabLst/>
                      </a:pPr>
                      <a:r>
                        <a:rPr lang="en-GB" sz="2000" b="1" dirty="0">
                          <a:solidFill>
                            <a:schemeClr val="tx1"/>
                          </a:solidFill>
                          <a:effectLst/>
                          <a:latin typeface="Arial"/>
                          <a:ea typeface="Times New Roman"/>
                          <a:cs typeface="Arial"/>
                        </a:rPr>
                        <a:t>1</a:t>
                      </a:r>
                      <a:r>
                        <a:rPr lang="en-US" sz="2000" b="1" dirty="0">
                          <a:solidFill>
                            <a:schemeClr val="tx1"/>
                          </a:solidFill>
                          <a:effectLst/>
                          <a:latin typeface="+mn-lt"/>
                          <a:ea typeface="Times New Roman"/>
                          <a:cs typeface="Arial"/>
                        </a:rPr>
                        <a:t>     </a:t>
                      </a:r>
                      <a:r>
                        <a:rPr lang="en-US" sz="2000" dirty="0">
                          <a:solidFill>
                            <a:srgbClr val="000000"/>
                          </a:solidFill>
                          <a:effectLst/>
                          <a:latin typeface="+mn-lt"/>
                          <a:ea typeface="Times New Roman"/>
                          <a:cs typeface="Arial"/>
                        </a:rPr>
                        <a:t>Policy is appropriate, widely-known, acknowledged and available</a:t>
                      </a:r>
                    </a:p>
                    <a:p>
                      <a:pPr marL="542925" lvl="0" indent="-542925" rtl="0">
                        <a:lnSpc>
                          <a:spcPct val="100000"/>
                        </a:lnSpc>
                        <a:spcBef>
                          <a:spcPts val="300"/>
                        </a:spcBef>
                        <a:spcAft>
                          <a:spcPts val="300"/>
                        </a:spcAft>
                        <a:buFont typeface="Symbol"/>
                        <a:buNone/>
                        <a:tabLst/>
                      </a:pPr>
                      <a:r>
                        <a:rPr lang="en-US" sz="2000" b="1" dirty="0">
                          <a:solidFill>
                            <a:srgbClr val="000000"/>
                          </a:solidFill>
                          <a:effectLst/>
                          <a:latin typeface="+mn-lt"/>
                          <a:ea typeface="Times New Roman"/>
                          <a:cs typeface="Arial"/>
                        </a:rPr>
                        <a:t>0.5   </a:t>
                      </a:r>
                      <a:r>
                        <a:rPr lang="en-US" sz="2000" dirty="0">
                          <a:solidFill>
                            <a:srgbClr val="000000"/>
                          </a:solidFill>
                          <a:effectLst/>
                          <a:latin typeface="+mn-lt"/>
                          <a:ea typeface="Times New Roman"/>
                          <a:cs typeface="Arial"/>
                        </a:rPr>
                        <a:t>Policy is appropriate, but not widely-known, acknowledged or available; or exists only as a guideline or strategy without legal force</a:t>
                      </a:r>
                    </a:p>
                    <a:p>
                      <a:pPr marL="542925" lvl="0" indent="-542925" rtl="0">
                        <a:lnSpc>
                          <a:spcPct val="100000"/>
                        </a:lnSpc>
                        <a:spcBef>
                          <a:spcPts val="300"/>
                        </a:spcBef>
                        <a:spcAft>
                          <a:spcPts val="300"/>
                        </a:spcAft>
                        <a:buFont typeface="Symbol"/>
                        <a:buNone/>
                        <a:tabLst/>
                      </a:pPr>
                      <a:r>
                        <a:rPr lang="en-US" sz="2000" b="1" dirty="0">
                          <a:solidFill>
                            <a:schemeClr val="tx1"/>
                          </a:solidFill>
                          <a:effectLst/>
                          <a:latin typeface="+mn-lt"/>
                          <a:ea typeface="Times New Roman"/>
                          <a:cs typeface="Arial"/>
                        </a:rPr>
                        <a:t>0</a:t>
                      </a:r>
                      <a:r>
                        <a:rPr lang="en-US" sz="2000" b="1" dirty="0">
                          <a:solidFill>
                            <a:srgbClr val="000000"/>
                          </a:solidFill>
                          <a:effectLst/>
                          <a:latin typeface="+mn-lt"/>
                          <a:ea typeface="Times New Roman"/>
                          <a:cs typeface="Arial"/>
                        </a:rPr>
                        <a:t>     </a:t>
                      </a:r>
                      <a:r>
                        <a:rPr lang="en-US" sz="2000" dirty="0">
                          <a:solidFill>
                            <a:srgbClr val="000000"/>
                          </a:solidFill>
                          <a:effectLst/>
                          <a:latin typeface="+mn-lt"/>
                          <a:ea typeface="Times New Roman"/>
                          <a:cs typeface="Arial"/>
                        </a:rPr>
                        <a:t>Policy is not available, or inappropriate to the context</a:t>
                      </a:r>
                    </a:p>
                  </a:txBody>
                  <a:tcPr marL="68580" marR="68580" marT="0" marB="0"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bl>
          </a:graphicData>
        </a:graphic>
      </p:graphicFrame>
      <p:pic>
        <p:nvPicPr>
          <p:cNvPr id="4" name="Audio 3">
            <a:hlinkClick r:id="" action="ppaction://media"/>
            <a:extLst>
              <a:ext uri="{FF2B5EF4-FFF2-40B4-BE49-F238E27FC236}">
                <a16:creationId xmlns:a16="http://schemas.microsoft.com/office/drawing/2014/main" id="{D561C0A1-DC55-4176-827C-2D8B066FA2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5591250"/>
      </p:ext>
    </p:extLst>
  </p:cSld>
  <p:clrMapOvr>
    <a:masterClrMapping/>
  </p:clrMapOvr>
  <mc:AlternateContent xmlns:mc="http://schemas.openxmlformats.org/markup-compatibility/2006" xmlns:p14="http://schemas.microsoft.com/office/powerpoint/2010/main">
    <mc:Choice Requires="p14">
      <p:transition spd="slow" p14:dur="2000" advTm="8136"/>
    </mc:Choice>
    <mc:Fallback xmlns="">
      <p:transition spd="slow" advTm="8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 y="229457"/>
            <a:ext cx="10734889" cy="543658"/>
          </a:xfrm>
        </p:spPr>
        <p:txBody>
          <a:bodyPr/>
          <a:lstStyle/>
          <a:p>
            <a:r>
              <a:rPr lang="en-GB" sz="3200" dirty="0">
                <a:solidFill>
                  <a:srgbClr val="006666"/>
                </a:solidFill>
                <a:latin typeface="Arial" panose="020B0604020202020204" pitchFamily="34" charset="0"/>
                <a:cs typeface="Arial" panose="020B0604020202020204" pitchFamily="34" charset="0"/>
              </a:rPr>
              <a:t>Example CSDA question and scoring criteria</a:t>
            </a:r>
          </a:p>
        </p:txBody>
      </p:sp>
      <p:graphicFrame>
        <p:nvGraphicFramePr>
          <p:cNvPr id="5" name="Table 4">
            <a:extLst>
              <a:ext uri="{FF2B5EF4-FFF2-40B4-BE49-F238E27FC236}">
                <a16:creationId xmlns:a16="http://schemas.microsoft.com/office/drawing/2014/main" id="{0C4A0E55-A462-4BA5-AF5F-7997F2DC8097}"/>
              </a:ext>
            </a:extLst>
          </p:cNvPr>
          <p:cNvGraphicFramePr>
            <a:graphicFrameLocks noGrp="1"/>
          </p:cNvGraphicFramePr>
          <p:nvPr>
            <p:extLst>
              <p:ext uri="{D42A27DB-BD31-4B8C-83A1-F6EECF244321}">
                <p14:modId xmlns:p14="http://schemas.microsoft.com/office/powerpoint/2010/main" val="1796153821"/>
              </p:ext>
            </p:extLst>
          </p:nvPr>
        </p:nvGraphicFramePr>
        <p:xfrm>
          <a:off x="914400" y="1181528"/>
          <a:ext cx="10220960" cy="5199836"/>
        </p:xfrm>
        <a:graphic>
          <a:graphicData uri="http://schemas.openxmlformats.org/drawingml/2006/table">
            <a:tbl>
              <a:tblPr firstRow="1" firstCol="1" bandRow="1"/>
              <a:tblGrid>
                <a:gridCol w="2729800">
                  <a:extLst>
                    <a:ext uri="{9D8B030D-6E8A-4147-A177-3AD203B41FA5}">
                      <a16:colId xmlns:a16="http://schemas.microsoft.com/office/drawing/2014/main" val="20000"/>
                    </a:ext>
                  </a:extLst>
                </a:gridCol>
                <a:gridCol w="754945">
                  <a:extLst>
                    <a:ext uri="{9D8B030D-6E8A-4147-A177-3AD203B41FA5}">
                      <a16:colId xmlns:a16="http://schemas.microsoft.com/office/drawing/2014/main" val="20001"/>
                    </a:ext>
                  </a:extLst>
                </a:gridCol>
                <a:gridCol w="754945">
                  <a:extLst>
                    <a:ext uri="{9D8B030D-6E8A-4147-A177-3AD203B41FA5}">
                      <a16:colId xmlns:a16="http://schemas.microsoft.com/office/drawing/2014/main" val="20003"/>
                    </a:ext>
                  </a:extLst>
                </a:gridCol>
                <a:gridCol w="754945">
                  <a:extLst>
                    <a:ext uri="{9D8B030D-6E8A-4147-A177-3AD203B41FA5}">
                      <a16:colId xmlns:a16="http://schemas.microsoft.com/office/drawing/2014/main" val="20004"/>
                    </a:ext>
                  </a:extLst>
                </a:gridCol>
                <a:gridCol w="5226325">
                  <a:extLst>
                    <a:ext uri="{9D8B030D-6E8A-4147-A177-3AD203B41FA5}">
                      <a16:colId xmlns:a16="http://schemas.microsoft.com/office/drawing/2014/main" val="20006"/>
                    </a:ext>
                  </a:extLst>
                </a:gridCol>
              </a:tblGrid>
              <a:tr h="1999436">
                <a:tc>
                  <a:txBody>
                    <a:bodyPr/>
                    <a:lstStyle/>
                    <a:p>
                      <a:pPr algn="ctr">
                        <a:spcAft>
                          <a:spcPts val="0"/>
                        </a:spcAft>
                      </a:pPr>
                      <a:r>
                        <a:rPr lang="en-GB" sz="2400" b="1" dirty="0">
                          <a:solidFill>
                            <a:srgbClr val="FFFFFF"/>
                          </a:solidFill>
                          <a:effectLst/>
                          <a:latin typeface="Arial"/>
                          <a:ea typeface="Times New Roman"/>
                          <a:cs typeface="Arial"/>
                        </a:rPr>
                        <a:t>Question</a:t>
                      </a:r>
                      <a:endParaRPr lang="en-GB" sz="2000" dirty="0">
                        <a:effectLst/>
                        <a:latin typeface="Arial"/>
                        <a:ea typeface="Times New Roman"/>
                        <a:cs typeface="Times New Roman"/>
                      </a:endParaRPr>
                    </a:p>
                  </a:txBody>
                  <a:tcPr marL="68580" marR="68580" marT="0" marB="0"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rgbClr val="76933C"/>
                    </a:solidFill>
                  </a:tcPr>
                </a:tc>
                <a:tc>
                  <a:txBody>
                    <a:bodyPr/>
                    <a:lstStyle/>
                    <a:p>
                      <a:pPr marL="0" algn="ctr" defTabSz="914400" rtl="0" eaLnBrk="1" latinLnBrk="0" hangingPunct="1">
                        <a:spcAft>
                          <a:spcPts val="0"/>
                        </a:spcAft>
                      </a:pPr>
                      <a:r>
                        <a:rPr lang="en-GB" sz="1800" b="1" kern="1200" dirty="0">
                          <a:solidFill>
                            <a:schemeClr val="bg1"/>
                          </a:solidFill>
                          <a:effectLst/>
                          <a:latin typeface="Arial"/>
                          <a:ea typeface="Times New Roman"/>
                          <a:cs typeface="Arial"/>
                        </a:rPr>
                        <a:t>Toilet, pit or</a:t>
                      </a:r>
                    </a:p>
                    <a:p>
                      <a:pPr marL="0" algn="ctr" defTabSz="914400" rtl="0" eaLnBrk="1" latinLnBrk="0" hangingPunct="1">
                        <a:spcAft>
                          <a:spcPts val="0"/>
                        </a:spcAft>
                      </a:pPr>
                      <a:r>
                        <a:rPr lang="en-GB" sz="1800" b="1" kern="1200" dirty="0">
                          <a:solidFill>
                            <a:schemeClr val="bg1"/>
                          </a:solidFill>
                          <a:effectLst/>
                          <a:latin typeface="Arial"/>
                          <a:ea typeface="Times New Roman"/>
                          <a:cs typeface="Arial"/>
                        </a:rPr>
                        <a:t>septic tank</a:t>
                      </a:r>
                    </a:p>
                  </a:txBody>
                  <a:tcPr marL="68580" marR="68580" marT="0" marB="0" vert="vert270" anchor="ctr">
                    <a:lnL w="28575"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rgbClr val="76933C"/>
                    </a:solidFill>
                  </a:tcPr>
                </a:tc>
                <a:tc>
                  <a:txBody>
                    <a:bodyPr/>
                    <a:lstStyle/>
                    <a:p>
                      <a:pPr marL="0" algn="ctr" defTabSz="914400" rtl="0" eaLnBrk="1" latinLnBrk="0" hangingPunct="1">
                        <a:spcAft>
                          <a:spcPts val="0"/>
                        </a:spcAft>
                      </a:pPr>
                      <a:r>
                        <a:rPr lang="en-GB" sz="1800" b="1" kern="1200" dirty="0">
                          <a:solidFill>
                            <a:schemeClr val="bg1"/>
                          </a:solidFill>
                          <a:effectLst/>
                          <a:latin typeface="Arial"/>
                          <a:ea typeface="Times New Roman"/>
                          <a:cs typeface="Arial"/>
                        </a:rPr>
                        <a:t>Emptying &amp; transport</a:t>
                      </a:r>
                    </a:p>
                  </a:txBody>
                  <a:tcPr marL="68580" marR="68580" marT="0" marB="0" vert="vert27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rgbClr val="76933C"/>
                    </a:solidFill>
                  </a:tcPr>
                </a:tc>
                <a:tc>
                  <a:txBody>
                    <a:bodyPr/>
                    <a:lstStyle/>
                    <a:p>
                      <a:pPr marL="0" algn="ctr" defTabSz="914400" rtl="0" eaLnBrk="1" latinLnBrk="0" hangingPunct="1">
                        <a:spcAft>
                          <a:spcPts val="0"/>
                        </a:spcAft>
                      </a:pPr>
                      <a:r>
                        <a:rPr lang="en-GB" sz="1800" b="1" kern="1200" dirty="0">
                          <a:solidFill>
                            <a:schemeClr val="bg1"/>
                          </a:solidFill>
                          <a:effectLst/>
                          <a:latin typeface="Arial"/>
                          <a:ea typeface="Times New Roman"/>
                          <a:cs typeface="Arial"/>
                        </a:rPr>
                        <a:t>Sludge treatment and reuse</a:t>
                      </a:r>
                    </a:p>
                  </a:txBody>
                  <a:tcPr marL="68580" marR="68580" marT="0" marB="0" vert="vert270" anchor="ctr">
                    <a:lnL w="12700"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rgbClr val="76933C"/>
                    </a:solidFill>
                  </a:tcPr>
                </a:tc>
                <a:tc>
                  <a:txBody>
                    <a:bodyPr/>
                    <a:lstStyle/>
                    <a:p>
                      <a:pPr algn="ctr">
                        <a:spcAft>
                          <a:spcPts val="0"/>
                        </a:spcAft>
                      </a:pPr>
                      <a:r>
                        <a:rPr lang="en-GB" sz="2400" b="1" dirty="0">
                          <a:solidFill>
                            <a:srgbClr val="FFFFFF"/>
                          </a:solidFill>
                          <a:effectLst/>
                          <a:latin typeface="+mn-lt"/>
                          <a:ea typeface="Times New Roman"/>
                          <a:cs typeface="Arial"/>
                        </a:rPr>
                        <a:t>Scoring rubric</a:t>
                      </a:r>
                      <a:endParaRPr lang="en-GB" sz="2400" dirty="0">
                        <a:effectLst/>
                        <a:latin typeface="Arial"/>
                        <a:ea typeface="Times New Roman"/>
                        <a:cs typeface="Times New Roman"/>
                      </a:endParaRPr>
                    </a:p>
                  </a:txBody>
                  <a:tcPr marL="68580" marR="68580" marT="0" marB="0"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rgbClr val="76933C"/>
                    </a:solidFill>
                  </a:tcPr>
                </a:tc>
                <a:extLst>
                  <a:ext uri="{0D108BD9-81ED-4DB2-BD59-A6C34878D82A}">
                    <a16:rowId xmlns:a16="http://schemas.microsoft.com/office/drawing/2014/main" val="10000"/>
                  </a:ext>
                </a:extLst>
              </a:tr>
              <a:tr h="3002788">
                <a:tc>
                  <a:txBody>
                    <a:bodyPr/>
                    <a:lstStyle/>
                    <a:p>
                      <a:pPr marL="108000" algn="l">
                        <a:spcAft>
                          <a:spcPts val="0"/>
                        </a:spcAft>
                      </a:pPr>
                      <a:r>
                        <a:rPr lang="en-GB" sz="2000" b="1" dirty="0">
                          <a:solidFill>
                            <a:srgbClr val="000000"/>
                          </a:solidFill>
                          <a:effectLst/>
                          <a:latin typeface="+mn-lt"/>
                          <a:ea typeface="Times New Roman"/>
                          <a:cs typeface="Arial"/>
                        </a:rPr>
                        <a:t>S2.7 Technology: </a:t>
                      </a:r>
                      <a:r>
                        <a:rPr lang="en-GB" sz="2000" b="0" dirty="0">
                          <a:solidFill>
                            <a:srgbClr val="000000"/>
                          </a:solidFill>
                          <a:effectLst/>
                          <a:latin typeface="+mn-lt"/>
                          <a:ea typeface="Times New Roman"/>
                          <a:cs typeface="Arial"/>
                        </a:rPr>
                        <a:t>Are there affordable, appropriate, safe and adaptable technologies available to meet the needs of poor and vulnerable people, according to the agreed definition?</a:t>
                      </a:r>
                    </a:p>
                  </a:txBody>
                  <a:tcPr marL="68580" marR="68580" marT="0" marB="0"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endParaRPr lang="en-GB" sz="2000" b="1" dirty="0">
                        <a:solidFill>
                          <a:schemeClr val="tx2"/>
                        </a:solidFill>
                        <a:effectLst/>
                        <a:latin typeface="Arial"/>
                        <a:ea typeface="Times New Roman"/>
                        <a:cs typeface="Times New Roman"/>
                      </a:endParaRPr>
                    </a:p>
                  </a:txBody>
                  <a:tcPr marL="68580" marR="68580" marT="0" marB="0" anchor="ctr">
                    <a:lnL w="28575"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noFill/>
                  </a:tcPr>
                </a:tc>
                <a:tc>
                  <a:txBody>
                    <a:bodyPr/>
                    <a:lstStyle/>
                    <a:p>
                      <a:pPr algn="ctr">
                        <a:spcAft>
                          <a:spcPts val="0"/>
                        </a:spcAft>
                      </a:pPr>
                      <a:endParaRPr lang="en-GB" sz="2000" b="1" dirty="0">
                        <a:solidFill>
                          <a:schemeClr val="tx2"/>
                        </a:solidFill>
                        <a:effectLst/>
                        <a:latin typeface="Arial"/>
                        <a:ea typeface="Times New Roman"/>
                        <a:cs typeface="Times New Roman"/>
                      </a:endParaRPr>
                    </a:p>
                  </a:txBody>
                  <a:tcPr marL="68580" marR="6858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noFill/>
                  </a:tcPr>
                </a:tc>
                <a:tc>
                  <a:txBody>
                    <a:bodyPr/>
                    <a:lstStyle/>
                    <a:p>
                      <a:pPr algn="ctr">
                        <a:spcAft>
                          <a:spcPts val="0"/>
                        </a:spcAft>
                      </a:pPr>
                      <a:endParaRPr lang="en-GB" sz="2000" b="1" dirty="0">
                        <a:solidFill>
                          <a:schemeClr val="tx2"/>
                        </a:solidFill>
                        <a:effectLst/>
                        <a:latin typeface="Arial"/>
                        <a:ea typeface="Times New Roman"/>
                        <a:cs typeface="Times New Roman"/>
                      </a:endParaRPr>
                    </a:p>
                  </a:txBody>
                  <a:tcPr marL="68580" marR="68580" marT="0" marB="0" anchor="ctr">
                    <a:lnL w="12700"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noFill/>
                  </a:tcPr>
                </a:tc>
                <a:tc>
                  <a:txBody>
                    <a:bodyPr/>
                    <a:lstStyle/>
                    <a:p>
                      <a:pPr marL="542925" lvl="0" indent="-542925" rtl="0">
                        <a:lnSpc>
                          <a:spcPct val="100000"/>
                        </a:lnSpc>
                        <a:spcBef>
                          <a:spcPts val="300"/>
                        </a:spcBef>
                        <a:spcAft>
                          <a:spcPts val="300"/>
                        </a:spcAft>
                        <a:buFont typeface="Symbol"/>
                        <a:buNone/>
                        <a:tabLst/>
                      </a:pPr>
                      <a:r>
                        <a:rPr lang="en-GB" sz="2000" b="1" dirty="0">
                          <a:solidFill>
                            <a:srgbClr val="000000"/>
                          </a:solidFill>
                          <a:effectLst/>
                          <a:latin typeface="+mn-lt"/>
                          <a:ea typeface="Times New Roman"/>
                          <a:cs typeface="Arial"/>
                        </a:rPr>
                        <a:t>1</a:t>
                      </a:r>
                      <a:r>
                        <a:rPr lang="en-GB" sz="2000" dirty="0">
                          <a:solidFill>
                            <a:srgbClr val="000000"/>
                          </a:solidFill>
                          <a:effectLst/>
                          <a:latin typeface="+mn-lt"/>
                          <a:ea typeface="Times New Roman"/>
                          <a:cs typeface="Arial"/>
                        </a:rPr>
                        <a:t>     There are suitable options available to address the needs of most poor and vulnerable people</a:t>
                      </a:r>
                    </a:p>
                    <a:p>
                      <a:pPr marL="542925" lvl="0" indent="-542925" rtl="0">
                        <a:lnSpc>
                          <a:spcPct val="100000"/>
                        </a:lnSpc>
                        <a:spcBef>
                          <a:spcPts val="300"/>
                        </a:spcBef>
                        <a:spcAft>
                          <a:spcPts val="300"/>
                        </a:spcAft>
                        <a:buFont typeface="Symbol"/>
                        <a:buNone/>
                        <a:tabLst/>
                      </a:pPr>
                      <a:r>
                        <a:rPr lang="en-GB" sz="2000" b="1" dirty="0">
                          <a:solidFill>
                            <a:srgbClr val="000000"/>
                          </a:solidFill>
                          <a:effectLst/>
                          <a:latin typeface="+mn-lt"/>
                          <a:ea typeface="Times New Roman"/>
                          <a:cs typeface="Arial"/>
                        </a:rPr>
                        <a:t>0.5</a:t>
                      </a:r>
                      <a:r>
                        <a:rPr lang="en-GB" sz="2000" dirty="0">
                          <a:solidFill>
                            <a:srgbClr val="000000"/>
                          </a:solidFill>
                          <a:effectLst/>
                          <a:latin typeface="+mn-lt"/>
                          <a:ea typeface="Times New Roman"/>
                          <a:cs typeface="Arial"/>
                        </a:rPr>
                        <a:t>  There are options that address the needs of some poor and vulnerable people, but they are not sufficient or complete</a:t>
                      </a:r>
                    </a:p>
                    <a:p>
                      <a:pPr marL="542925" lvl="0" indent="-542925" rtl="0">
                        <a:lnSpc>
                          <a:spcPct val="100000"/>
                        </a:lnSpc>
                        <a:spcBef>
                          <a:spcPts val="300"/>
                        </a:spcBef>
                        <a:spcAft>
                          <a:spcPts val="300"/>
                        </a:spcAft>
                        <a:buFont typeface="Symbol"/>
                        <a:buNone/>
                        <a:tabLst/>
                      </a:pPr>
                      <a:r>
                        <a:rPr lang="en-GB" sz="2000" b="1" dirty="0">
                          <a:solidFill>
                            <a:srgbClr val="000000"/>
                          </a:solidFill>
                          <a:effectLst/>
                          <a:latin typeface="+mn-lt"/>
                          <a:ea typeface="Times New Roman"/>
                          <a:cs typeface="Arial"/>
                        </a:rPr>
                        <a:t>0</a:t>
                      </a:r>
                      <a:r>
                        <a:rPr lang="en-GB" sz="2000" dirty="0">
                          <a:solidFill>
                            <a:srgbClr val="000000"/>
                          </a:solidFill>
                          <a:effectLst/>
                          <a:latin typeface="+mn-lt"/>
                          <a:ea typeface="Times New Roman"/>
                          <a:cs typeface="Arial"/>
                        </a:rPr>
                        <a:t>     Options available to meet the sanitation needs of poor and vulnerable people are grossly inadequate</a:t>
                      </a:r>
                    </a:p>
                  </a:txBody>
                  <a:tcPr marL="68580" marR="68580" marT="0" marB="0" anchor="ctr">
                    <a:lnL w="28575" cap="flat" cmpd="sng" algn="ctr">
                      <a:solidFill>
                        <a:schemeClr val="accent4">
                          <a:lumMod val="75000"/>
                        </a:schemeClr>
                      </a:solidFill>
                      <a:prstDash val="solid"/>
                      <a:round/>
                      <a:headEnd type="none" w="med" len="med"/>
                      <a:tailEnd type="none" w="med" len="med"/>
                    </a:lnL>
                    <a:lnR w="28575" cap="flat" cmpd="sng" algn="ctr">
                      <a:solidFill>
                        <a:schemeClr val="accent4">
                          <a:lumMod val="75000"/>
                        </a:schemeClr>
                      </a:solidFill>
                      <a:prstDash val="solid"/>
                      <a:round/>
                      <a:headEnd type="none" w="med" len="med"/>
                      <a:tailEnd type="none" w="med" len="med"/>
                    </a:lnR>
                    <a:lnT w="28575" cap="flat" cmpd="sng" algn="ctr">
                      <a:solidFill>
                        <a:schemeClr val="accent4">
                          <a:lumMod val="75000"/>
                        </a:schemeClr>
                      </a:solidFill>
                      <a:prstDash val="solid"/>
                      <a:round/>
                      <a:headEnd type="none" w="med" len="med"/>
                      <a:tailEnd type="none" w="med" len="med"/>
                    </a:lnT>
                    <a:lnB w="28575" cap="flat" cmpd="sng" algn="ctr">
                      <a:solidFill>
                        <a:schemeClr val="accent4">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bl>
          </a:graphicData>
        </a:graphic>
      </p:graphicFrame>
      <p:pic>
        <p:nvPicPr>
          <p:cNvPr id="4" name="Audio 3">
            <a:hlinkClick r:id="" action="ppaction://media"/>
            <a:extLst>
              <a:ext uri="{FF2B5EF4-FFF2-40B4-BE49-F238E27FC236}">
                <a16:creationId xmlns:a16="http://schemas.microsoft.com/office/drawing/2014/main" id="{1FFADF69-1BAD-4956-A366-FA45E33856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84196847"/>
      </p:ext>
    </p:extLst>
  </p:cSld>
  <p:clrMapOvr>
    <a:masterClrMapping/>
  </p:clrMapOvr>
  <mc:AlternateContent xmlns:mc="http://schemas.openxmlformats.org/markup-compatibility/2006" xmlns:p14="http://schemas.microsoft.com/office/powerpoint/2010/main">
    <mc:Choice Requires="p14">
      <p:transition spd="slow" p14:dur="2000" advTm="53699"/>
    </mc:Choice>
    <mc:Fallback xmlns="">
      <p:transition spd="slow" advTm="53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3B5082-C6DD-4630-98B2-D93705722B9D}"/>
              </a:ext>
            </a:extLst>
          </p:cNvPr>
          <p:cNvSpPr/>
          <p:nvPr/>
        </p:nvSpPr>
        <p:spPr>
          <a:xfrm>
            <a:off x="8497824" y="2718816"/>
            <a:ext cx="987552" cy="3316224"/>
          </a:xfrm>
          <a:prstGeom prst="rect">
            <a:avLst/>
          </a:prstGeom>
          <a:solidFill>
            <a:srgbClr val="20586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5" name="Rectangle 4">
            <a:extLst>
              <a:ext uri="{FF2B5EF4-FFF2-40B4-BE49-F238E27FC236}">
                <a16:creationId xmlns:a16="http://schemas.microsoft.com/office/drawing/2014/main" id="{00BB06AC-D518-4A64-AF32-E39C38D57D83}"/>
              </a:ext>
            </a:extLst>
          </p:cNvPr>
          <p:cNvSpPr/>
          <p:nvPr/>
        </p:nvSpPr>
        <p:spPr>
          <a:xfrm>
            <a:off x="9529099" y="2718816"/>
            <a:ext cx="987552" cy="3316224"/>
          </a:xfrm>
          <a:prstGeom prst="rect">
            <a:avLst/>
          </a:prstGeom>
          <a:solidFill>
            <a:srgbClr val="205867">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6" name="Rectangle 5">
            <a:extLst>
              <a:ext uri="{FF2B5EF4-FFF2-40B4-BE49-F238E27FC236}">
                <a16:creationId xmlns:a16="http://schemas.microsoft.com/office/drawing/2014/main" id="{9C7ABF66-C18A-47F5-8BEF-E070F9B4AD82}"/>
              </a:ext>
            </a:extLst>
          </p:cNvPr>
          <p:cNvSpPr/>
          <p:nvPr/>
        </p:nvSpPr>
        <p:spPr>
          <a:xfrm>
            <a:off x="10560375" y="2718816"/>
            <a:ext cx="987552" cy="3316224"/>
          </a:xfrm>
          <a:prstGeom prst="rect">
            <a:avLst/>
          </a:prstGeom>
          <a:solidFill>
            <a:srgbClr val="20586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graphicFrame>
        <p:nvGraphicFramePr>
          <p:cNvPr id="4" name="Table 3">
            <a:extLst>
              <a:ext uri="{FF2B5EF4-FFF2-40B4-BE49-F238E27FC236}">
                <a16:creationId xmlns:a16="http://schemas.microsoft.com/office/drawing/2014/main" id="{6EDC0CED-11CF-408A-82BC-C5FD78A7C19B}"/>
              </a:ext>
            </a:extLst>
          </p:cNvPr>
          <p:cNvGraphicFramePr>
            <a:graphicFrameLocks noGrp="1"/>
          </p:cNvGraphicFramePr>
          <p:nvPr>
            <p:extLst>
              <p:ext uri="{D42A27DB-BD31-4B8C-83A1-F6EECF244321}">
                <p14:modId xmlns:p14="http://schemas.microsoft.com/office/powerpoint/2010/main" val="1609283427"/>
              </p:ext>
            </p:extLst>
          </p:nvPr>
        </p:nvGraphicFramePr>
        <p:xfrm>
          <a:off x="3065922" y="1074296"/>
          <a:ext cx="8482005" cy="5290398"/>
        </p:xfrm>
        <a:graphic>
          <a:graphicData uri="http://schemas.openxmlformats.org/drawingml/2006/table">
            <a:tbl>
              <a:tblPr firstRow="1" bandRow="1">
                <a:tableStyleId>{5C22544A-7EE6-4342-B048-85BDC9FD1C3A}</a:tableStyleId>
              </a:tblPr>
              <a:tblGrid>
                <a:gridCol w="1822761">
                  <a:extLst>
                    <a:ext uri="{9D8B030D-6E8A-4147-A177-3AD203B41FA5}">
                      <a16:colId xmlns:a16="http://schemas.microsoft.com/office/drawing/2014/main" val="4028705949"/>
                    </a:ext>
                  </a:extLst>
                </a:gridCol>
                <a:gridCol w="3585681">
                  <a:extLst>
                    <a:ext uri="{9D8B030D-6E8A-4147-A177-3AD203B41FA5}">
                      <a16:colId xmlns:a16="http://schemas.microsoft.com/office/drawing/2014/main" val="377915367"/>
                    </a:ext>
                  </a:extLst>
                </a:gridCol>
                <a:gridCol w="1024521">
                  <a:extLst>
                    <a:ext uri="{9D8B030D-6E8A-4147-A177-3AD203B41FA5}">
                      <a16:colId xmlns:a16="http://schemas.microsoft.com/office/drawing/2014/main" val="1205437056"/>
                    </a:ext>
                  </a:extLst>
                </a:gridCol>
                <a:gridCol w="1024521">
                  <a:extLst>
                    <a:ext uri="{9D8B030D-6E8A-4147-A177-3AD203B41FA5}">
                      <a16:colId xmlns:a16="http://schemas.microsoft.com/office/drawing/2014/main" val="252200498"/>
                    </a:ext>
                  </a:extLst>
                </a:gridCol>
                <a:gridCol w="1024521">
                  <a:extLst>
                    <a:ext uri="{9D8B030D-6E8A-4147-A177-3AD203B41FA5}">
                      <a16:colId xmlns:a16="http://schemas.microsoft.com/office/drawing/2014/main" val="3411388386"/>
                    </a:ext>
                  </a:extLst>
                </a:gridCol>
              </a:tblGrid>
              <a:tr h="1301190">
                <a:tc gridSpan="2">
                  <a:txBody>
                    <a:bodyPr/>
                    <a:lstStyle/>
                    <a:p>
                      <a:pPr algn="l"/>
                      <a:endParaRPr lang="en-GB" sz="2400" dirty="0">
                        <a:solidFill>
                          <a:schemeClr val="tx1"/>
                        </a:solidFill>
                      </a:endParaRP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hMerge="1">
                  <a:txBody>
                    <a:bodyPr/>
                    <a:lstStyle/>
                    <a:p>
                      <a:endParaRPr lang="en-GB" sz="1800" dirty="0"/>
                    </a:p>
                  </a:txBody>
                  <a:tcPr/>
                </a:tc>
                <a:tc>
                  <a:txBody>
                    <a:bodyPr/>
                    <a:lstStyle/>
                    <a:p>
                      <a:pPr algn="ctr">
                        <a:spcAft>
                          <a:spcPts val="0"/>
                        </a:spcAft>
                      </a:pPr>
                      <a:r>
                        <a:rPr lang="fr-FR" sz="1600" b="0" dirty="0">
                          <a:solidFill>
                            <a:schemeClr val="tx1"/>
                          </a:solidFill>
                          <a:effectLst/>
                          <a:latin typeface="+mn-lt"/>
                          <a:ea typeface="Times New Roman"/>
                          <a:cs typeface="Arial"/>
                        </a:rPr>
                        <a:t>Toilet, pit or septic tank</a:t>
                      </a:r>
                      <a:endParaRPr lang="en-GB" sz="1600" b="0" dirty="0">
                        <a:solidFill>
                          <a:schemeClr val="tx1"/>
                        </a:solidFill>
                        <a:effectLst/>
                        <a:latin typeface="Arial"/>
                        <a:ea typeface="Times New Roman"/>
                        <a:cs typeface="Times New Roman"/>
                      </a:endParaRPr>
                    </a:p>
                  </a:txBody>
                  <a:tcPr marL="68580" marR="68580" marT="0"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205867">
                        <a:alpha val="15000"/>
                      </a:srgbClr>
                    </a:solidFill>
                  </a:tcPr>
                </a:tc>
                <a:tc>
                  <a:txBody>
                    <a:bodyPr/>
                    <a:lstStyle/>
                    <a:p>
                      <a:pPr algn="ctr">
                        <a:spcAft>
                          <a:spcPts val="0"/>
                        </a:spcAft>
                      </a:pPr>
                      <a:r>
                        <a:rPr lang="en-GB" sz="1600" b="0" dirty="0">
                          <a:solidFill>
                            <a:schemeClr val="tx1"/>
                          </a:solidFill>
                          <a:effectLst/>
                          <a:latin typeface="Arial"/>
                          <a:ea typeface="Times New Roman"/>
                          <a:cs typeface="Times New Roman"/>
                        </a:rPr>
                        <a:t>Emptying</a:t>
                      </a:r>
                      <a:br>
                        <a:rPr lang="en-GB" sz="1600" b="0" dirty="0">
                          <a:solidFill>
                            <a:schemeClr val="tx1"/>
                          </a:solidFill>
                          <a:effectLst/>
                          <a:latin typeface="Arial"/>
                          <a:ea typeface="Times New Roman"/>
                          <a:cs typeface="Times New Roman"/>
                        </a:rPr>
                      </a:br>
                      <a:r>
                        <a:rPr lang="en-GB" sz="1600" b="0" dirty="0">
                          <a:solidFill>
                            <a:schemeClr val="tx1"/>
                          </a:solidFill>
                          <a:effectLst/>
                          <a:latin typeface="Arial"/>
                          <a:ea typeface="Times New Roman"/>
                          <a:cs typeface="Times New Roman"/>
                        </a:rPr>
                        <a:t>&amp; transport</a:t>
                      </a:r>
                    </a:p>
                  </a:txBody>
                  <a:tcPr marL="68580" marR="68580" marT="0"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205867">
                        <a:alpha val="25000"/>
                      </a:srgbClr>
                    </a:solidFill>
                  </a:tcPr>
                </a:tc>
                <a:tc>
                  <a:txBody>
                    <a:bodyPr/>
                    <a:lstStyle/>
                    <a:p>
                      <a:pPr algn="ctr">
                        <a:spcAft>
                          <a:spcPts val="0"/>
                        </a:spcAft>
                      </a:pPr>
                      <a:r>
                        <a:rPr lang="en-GB" sz="1600" b="0" dirty="0">
                          <a:solidFill>
                            <a:schemeClr val="tx1"/>
                          </a:solidFill>
                          <a:effectLst/>
                          <a:latin typeface="Arial"/>
                          <a:ea typeface="Times New Roman"/>
                          <a:cs typeface="Arial"/>
                        </a:rPr>
                        <a:t>Sludge treatment</a:t>
                      </a:r>
                      <a:br>
                        <a:rPr lang="en-GB" sz="1600" b="0" dirty="0">
                          <a:solidFill>
                            <a:schemeClr val="tx1"/>
                          </a:solidFill>
                          <a:effectLst/>
                          <a:latin typeface="Arial"/>
                          <a:ea typeface="Times New Roman"/>
                          <a:cs typeface="Arial"/>
                        </a:rPr>
                      </a:br>
                      <a:r>
                        <a:rPr lang="en-GB" sz="1600" b="0" dirty="0">
                          <a:solidFill>
                            <a:schemeClr val="tx1"/>
                          </a:solidFill>
                          <a:effectLst/>
                          <a:latin typeface="Arial"/>
                          <a:ea typeface="Times New Roman"/>
                          <a:cs typeface="Arial"/>
                        </a:rPr>
                        <a:t>&amp; reuse</a:t>
                      </a:r>
                      <a:endParaRPr lang="en-GB" sz="1600" b="0" dirty="0">
                        <a:solidFill>
                          <a:schemeClr val="tx1"/>
                        </a:solidFill>
                        <a:effectLst/>
                        <a:latin typeface="Arial"/>
                        <a:ea typeface="Times New Roman"/>
                        <a:cs typeface="Times New Roman"/>
                      </a:endParaRPr>
                    </a:p>
                  </a:txBody>
                  <a:tcPr marL="68580" marR="68580" marT="0"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205867">
                        <a:alpha val="35000"/>
                      </a:srgbClr>
                    </a:solidFill>
                  </a:tcPr>
                </a:tc>
                <a:extLst>
                  <a:ext uri="{0D108BD9-81ED-4DB2-BD59-A6C34878D82A}">
                    <a16:rowId xmlns:a16="http://schemas.microsoft.com/office/drawing/2014/main" val="819227948"/>
                  </a:ext>
                </a:extLst>
              </a:tr>
              <a:tr h="320154">
                <a:tc>
                  <a:txBody>
                    <a:bodyPr/>
                    <a:lstStyle/>
                    <a:p>
                      <a:r>
                        <a:rPr lang="en-GB" sz="1800" b="1" dirty="0">
                          <a:solidFill>
                            <a:schemeClr val="bg1"/>
                          </a:solidFill>
                        </a:rPr>
                        <a:t>Pillars</a:t>
                      </a:r>
                    </a:p>
                  </a:txBody>
                  <a:tcPr marL="180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65000"/>
                        <a:lumOff val="35000"/>
                      </a:schemeClr>
                    </a:solidFill>
                  </a:tcPr>
                </a:tc>
                <a:tc>
                  <a:txBody>
                    <a:bodyPr/>
                    <a:lstStyle/>
                    <a:p>
                      <a:r>
                        <a:rPr lang="en-GB" sz="1800" b="1" dirty="0">
                          <a:solidFill>
                            <a:schemeClr val="bg1"/>
                          </a:solidFill>
                        </a:rPr>
                        <a:t>Indicators</a:t>
                      </a:r>
                      <a:endParaRPr lang="en-GB" sz="1800" dirty="0"/>
                    </a:p>
                  </a:txBody>
                  <a:tcPr marL="144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65000"/>
                        <a:lumOff val="35000"/>
                      </a:schemeClr>
                    </a:solidFill>
                  </a:tcPr>
                </a:tc>
                <a:tc gridSpan="3">
                  <a:txBody>
                    <a:bodyPr/>
                    <a:lstStyle/>
                    <a:p>
                      <a:r>
                        <a:rPr lang="en-GB" sz="1800" b="1" dirty="0">
                          <a:solidFill>
                            <a:schemeClr val="bg1"/>
                          </a:solidFill>
                        </a:rPr>
                        <a:t>Numbers of questions</a:t>
                      </a:r>
                    </a:p>
                  </a:txBody>
                  <a:tcPr marL="144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65000"/>
                        <a:lumOff val="35000"/>
                      </a:schemeClr>
                    </a:solidFill>
                  </a:tcPr>
                </a:tc>
                <a:tc hMerge="1">
                  <a:txBody>
                    <a:bodyPr/>
                    <a:lstStyle/>
                    <a:p>
                      <a:endParaRPr lang="en-GB" sz="1800" dirty="0">
                        <a:solidFill>
                          <a:schemeClr val="bg1"/>
                        </a:solidFill>
                      </a:endParaRP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65000"/>
                        <a:lumOff val="35000"/>
                      </a:schemeClr>
                    </a:solidFill>
                  </a:tcPr>
                </a:tc>
                <a:tc hMerge="1">
                  <a:txBody>
                    <a:bodyPr/>
                    <a:lstStyle/>
                    <a:p>
                      <a:endParaRPr lang="en-GB" sz="1800" dirty="0">
                        <a:solidFill>
                          <a:schemeClr val="bg1"/>
                        </a:solidFill>
                      </a:endParaRP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561980013"/>
                  </a:ext>
                </a:extLst>
              </a:tr>
              <a:tr h="372100">
                <a:tc rowSpan="3">
                  <a:txBody>
                    <a:bodyPr/>
                    <a:lstStyle/>
                    <a:p>
                      <a:pPr algn="l"/>
                      <a:r>
                        <a:rPr lang="en-GB" sz="1800" b="1" dirty="0">
                          <a:solidFill>
                            <a:schemeClr val="tx1"/>
                          </a:solidFill>
                        </a:rPr>
                        <a:t>Enabling</a:t>
                      </a:r>
                    </a:p>
                  </a:txBody>
                  <a:tcPr marL="180000" marR="72000" marT="18000" marB="18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82550" marR="71755" indent="0" algn="l" defTabSz="914400" rtl="0" eaLnBrk="1" latinLnBrk="0" hangingPunct="1">
                        <a:lnSpc>
                          <a:spcPct val="115000"/>
                        </a:lnSpc>
                        <a:spcBef>
                          <a:spcPts val="300"/>
                        </a:spcBef>
                        <a:spcAft>
                          <a:spcPts val="300"/>
                        </a:spcAft>
                        <a:buFont typeface="Arial" panose="020B0604020202020204" pitchFamily="34" charset="0"/>
                        <a:buNone/>
                      </a:pPr>
                      <a:r>
                        <a:rPr lang="en-GB" sz="1800" kern="1200" dirty="0">
                          <a:solidFill>
                            <a:schemeClr val="tx1"/>
                          </a:solidFill>
                          <a:effectLst/>
                          <a:latin typeface="+mn-lt"/>
                          <a:ea typeface="Times New Roman"/>
                          <a:cs typeface="Arial"/>
                        </a:rPr>
                        <a:t>Policy</a:t>
                      </a:r>
                    </a:p>
                  </a:txBody>
                  <a:tcPr marL="72000" marR="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70000"/>
                      </a:schemeClr>
                    </a:solidFill>
                  </a:tcPr>
                </a:tc>
                <a:tc>
                  <a:txBody>
                    <a:bodyPr/>
                    <a:lstStyle/>
                    <a:p>
                      <a:pPr algn="ctr"/>
                      <a:r>
                        <a:rPr lang="en-GB" sz="1800" dirty="0">
                          <a:solidFill>
                            <a:schemeClr val="tx1"/>
                          </a:solidFill>
                        </a:rPr>
                        <a:t>3</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70000"/>
                      </a:schemeClr>
                    </a:solidFill>
                  </a:tcPr>
                </a:tc>
                <a:tc>
                  <a:txBody>
                    <a:bodyPr/>
                    <a:lstStyle/>
                    <a:p>
                      <a:pPr algn="ctr"/>
                      <a:r>
                        <a:rPr lang="en-GB" sz="1800" dirty="0">
                          <a:solidFill>
                            <a:schemeClr val="tx1"/>
                          </a:solidFill>
                        </a:rPr>
                        <a:t>3</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70000"/>
                      </a:schemeClr>
                    </a:solidFill>
                  </a:tcPr>
                </a:tc>
                <a:tc>
                  <a:txBody>
                    <a:bodyPr/>
                    <a:lstStyle/>
                    <a:p>
                      <a:pPr algn="ctr"/>
                      <a:r>
                        <a:rPr lang="en-GB" sz="1800" dirty="0">
                          <a:solidFill>
                            <a:schemeClr val="tx1"/>
                          </a:solidFill>
                        </a:rPr>
                        <a:t>3</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70000"/>
                      </a:schemeClr>
                    </a:solidFill>
                  </a:tcPr>
                </a:tc>
                <a:extLst>
                  <a:ext uri="{0D108BD9-81ED-4DB2-BD59-A6C34878D82A}">
                    <a16:rowId xmlns:a16="http://schemas.microsoft.com/office/drawing/2014/main" val="463495252"/>
                  </a:ext>
                </a:extLst>
              </a:tr>
              <a:tr h="372100">
                <a:tc vMerge="1">
                  <a:txBody>
                    <a:bodyPr/>
                    <a:lstStyle/>
                    <a:p>
                      <a:endParaRPr lang="en-GB" sz="1600" dirty="0">
                        <a:solidFill>
                          <a:schemeClr val="tx2"/>
                        </a:solidFill>
                      </a:endParaRPr>
                    </a:p>
                  </a:txBody>
                  <a:tcPr/>
                </a:tc>
                <a:tc>
                  <a:txBody>
                    <a:bodyPr/>
                    <a:lstStyle/>
                    <a:p>
                      <a:pPr marL="82550" marR="71755" indent="0" algn="l" defTabSz="914400" rtl="0" eaLnBrk="1" latinLnBrk="0" hangingPunct="1">
                        <a:lnSpc>
                          <a:spcPct val="115000"/>
                        </a:lnSpc>
                        <a:spcBef>
                          <a:spcPts val="300"/>
                        </a:spcBef>
                        <a:spcAft>
                          <a:spcPts val="300"/>
                        </a:spcAft>
                        <a:buFont typeface="Arial" panose="020B0604020202020204" pitchFamily="34" charset="0"/>
                        <a:buNone/>
                      </a:pPr>
                      <a:r>
                        <a:rPr lang="en-GB" sz="1800" kern="1200" dirty="0">
                          <a:solidFill>
                            <a:schemeClr val="tx1"/>
                          </a:solidFill>
                          <a:effectLst/>
                          <a:latin typeface="+mn-lt"/>
                          <a:ea typeface="Times New Roman"/>
                          <a:cs typeface="Arial"/>
                        </a:rPr>
                        <a:t>Planning and budgeting</a:t>
                      </a:r>
                    </a:p>
                  </a:txBody>
                  <a:tcPr marL="72000" marR="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70000"/>
                      </a:schemeClr>
                    </a:solidFill>
                  </a:tcPr>
                </a:tc>
                <a:tc>
                  <a:txBody>
                    <a:bodyPr/>
                    <a:lstStyle/>
                    <a:p>
                      <a:pPr algn="ctr"/>
                      <a:r>
                        <a:rPr lang="en-GB" sz="1800" dirty="0">
                          <a:solidFill>
                            <a:schemeClr val="tx1"/>
                          </a:solidFill>
                        </a:rPr>
                        <a:t>2</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70000"/>
                      </a:schemeClr>
                    </a:solidFill>
                  </a:tcPr>
                </a:tc>
                <a:tc>
                  <a:txBody>
                    <a:bodyPr/>
                    <a:lstStyle/>
                    <a:p>
                      <a:pPr algn="ctr"/>
                      <a:r>
                        <a:rPr lang="en-GB" sz="1800" dirty="0">
                          <a:solidFill>
                            <a:schemeClr val="tx1"/>
                          </a:solidFill>
                        </a:rPr>
                        <a:t>2</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70000"/>
                      </a:schemeClr>
                    </a:solidFill>
                  </a:tcPr>
                </a:tc>
                <a:tc>
                  <a:txBody>
                    <a:bodyPr/>
                    <a:lstStyle/>
                    <a:p>
                      <a:pPr algn="ctr"/>
                      <a:r>
                        <a:rPr lang="en-GB" sz="1800" dirty="0">
                          <a:solidFill>
                            <a:schemeClr val="tx1"/>
                          </a:solidFill>
                        </a:rPr>
                        <a:t>2</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alpha val="70000"/>
                      </a:schemeClr>
                    </a:solidFill>
                  </a:tcPr>
                </a:tc>
                <a:extLst>
                  <a:ext uri="{0D108BD9-81ED-4DB2-BD59-A6C34878D82A}">
                    <a16:rowId xmlns:a16="http://schemas.microsoft.com/office/drawing/2014/main" val="8494667"/>
                  </a:ext>
                </a:extLst>
              </a:tr>
              <a:tr h="372100">
                <a:tc vMerge="1">
                  <a:txBody>
                    <a:bodyPr/>
                    <a:lstStyle/>
                    <a:p>
                      <a:endParaRPr lang="en-GB" sz="1600" dirty="0">
                        <a:solidFill>
                          <a:schemeClr val="tx2"/>
                        </a:solidFill>
                      </a:endParaRPr>
                    </a:p>
                  </a:txBody>
                  <a:tcPr/>
                </a:tc>
                <a:tc>
                  <a:txBody>
                    <a:bodyPr/>
                    <a:lstStyle/>
                    <a:p>
                      <a:pPr marL="82550" marR="71755" indent="0" algn="l" defTabSz="914400" rtl="0" eaLnBrk="1" latinLnBrk="0" hangingPunct="1">
                        <a:lnSpc>
                          <a:spcPct val="115000"/>
                        </a:lnSpc>
                        <a:spcBef>
                          <a:spcPts val="300"/>
                        </a:spcBef>
                        <a:spcAft>
                          <a:spcPts val="300"/>
                        </a:spcAft>
                        <a:buFont typeface="Arial" panose="020B0604020202020204" pitchFamily="34" charset="0"/>
                        <a:buNone/>
                      </a:pPr>
                      <a:r>
                        <a:rPr lang="en-GB" sz="1800" kern="1200" dirty="0">
                          <a:solidFill>
                            <a:schemeClr val="tx1"/>
                          </a:solidFill>
                          <a:effectLst/>
                          <a:latin typeface="+mn-lt"/>
                          <a:ea typeface="Times New Roman"/>
                          <a:cs typeface="Arial"/>
                        </a:rPr>
                        <a:t>Inclusion</a:t>
                      </a:r>
                    </a:p>
                  </a:txBody>
                  <a:tcPr marL="72000" marR="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alpha val="30000"/>
                      </a:srgbClr>
                    </a:solidFill>
                  </a:tcPr>
                </a:tc>
                <a:tc>
                  <a:txBody>
                    <a:bodyPr/>
                    <a:lstStyle/>
                    <a:p>
                      <a:pPr algn="ctr"/>
                      <a:r>
                        <a:rPr lang="en-GB" sz="1800" dirty="0">
                          <a:solidFill>
                            <a:schemeClr val="tx1"/>
                          </a:solidFill>
                        </a:rPr>
                        <a:t>1</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alpha val="30000"/>
                      </a:srgbClr>
                    </a:solidFill>
                  </a:tcPr>
                </a:tc>
                <a:tc>
                  <a:txBody>
                    <a:bodyPr/>
                    <a:lstStyle/>
                    <a:p>
                      <a:pPr algn="ctr"/>
                      <a:r>
                        <a:rPr lang="en-GB" sz="1800" dirty="0">
                          <a:solidFill>
                            <a:schemeClr val="tx1"/>
                          </a:solidFill>
                        </a:rPr>
                        <a:t>1</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alpha val="30000"/>
                      </a:srgbClr>
                    </a:solidFill>
                  </a:tcPr>
                </a:tc>
                <a:tc>
                  <a:txBody>
                    <a:bodyPr/>
                    <a:lstStyle/>
                    <a:p>
                      <a:pPr algn="ctr"/>
                      <a:r>
                        <a:rPr lang="en-GB" sz="1800" dirty="0">
                          <a:solidFill>
                            <a:schemeClr val="tx1"/>
                          </a:solidFill>
                        </a:rPr>
                        <a:t>-</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alpha val="30000"/>
                      </a:srgbClr>
                    </a:solidFill>
                  </a:tcPr>
                </a:tc>
                <a:extLst>
                  <a:ext uri="{0D108BD9-81ED-4DB2-BD59-A6C34878D82A}">
                    <a16:rowId xmlns:a16="http://schemas.microsoft.com/office/drawing/2014/main" val="1267825407"/>
                  </a:ext>
                </a:extLst>
              </a:tr>
              <a:tr h="372100">
                <a:tc rowSpan="3">
                  <a:txBody>
                    <a:bodyPr/>
                    <a:lstStyle/>
                    <a:p>
                      <a:pPr algn="l"/>
                      <a:r>
                        <a:rPr lang="en-GB" sz="1800" b="1" dirty="0">
                          <a:solidFill>
                            <a:schemeClr val="tx1"/>
                          </a:solidFill>
                        </a:rPr>
                        <a:t>Developing</a:t>
                      </a:r>
                    </a:p>
                  </a:txBody>
                  <a:tcPr marL="180000" marR="72000" marT="18000" marB="18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pPr marL="82550" marR="71755" indent="0" algn="l" defTabSz="914400" rtl="0" eaLnBrk="1" latinLnBrk="0" hangingPunct="1">
                        <a:lnSpc>
                          <a:spcPct val="115000"/>
                        </a:lnSpc>
                        <a:spcBef>
                          <a:spcPts val="300"/>
                        </a:spcBef>
                        <a:spcAft>
                          <a:spcPts val="300"/>
                        </a:spcAft>
                        <a:buFont typeface="Arial" panose="020B0604020202020204" pitchFamily="34" charset="0"/>
                        <a:buNone/>
                      </a:pPr>
                      <a:r>
                        <a:rPr lang="en-GB" sz="1800" kern="1200" dirty="0">
                          <a:solidFill>
                            <a:schemeClr val="tx1"/>
                          </a:solidFill>
                          <a:effectLst/>
                          <a:latin typeface="+mn-lt"/>
                          <a:ea typeface="Times New Roman"/>
                          <a:cs typeface="Arial"/>
                        </a:rPr>
                        <a:t>Funding</a:t>
                      </a:r>
                    </a:p>
                  </a:txBody>
                  <a:tcPr marL="72000" marR="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alpha val="70000"/>
                      </a:schemeClr>
                    </a:solidFill>
                  </a:tcPr>
                </a:tc>
                <a:tc>
                  <a:txBody>
                    <a:bodyPr/>
                    <a:lstStyle/>
                    <a:p>
                      <a:pPr algn="ctr"/>
                      <a:r>
                        <a:rPr lang="en-GB" sz="1800" dirty="0">
                          <a:solidFill>
                            <a:schemeClr val="tx1"/>
                          </a:solidFill>
                        </a:rPr>
                        <a:t>3</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alpha val="70000"/>
                      </a:schemeClr>
                    </a:solidFill>
                  </a:tcPr>
                </a:tc>
                <a:tc>
                  <a:txBody>
                    <a:bodyPr/>
                    <a:lstStyle/>
                    <a:p>
                      <a:pPr algn="ctr"/>
                      <a:r>
                        <a:rPr lang="en-GB" sz="1800" dirty="0">
                          <a:solidFill>
                            <a:schemeClr val="tx1"/>
                          </a:solidFill>
                        </a:rPr>
                        <a:t>3</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alpha val="70000"/>
                      </a:schemeClr>
                    </a:solidFill>
                  </a:tcPr>
                </a:tc>
                <a:tc>
                  <a:txBody>
                    <a:bodyPr/>
                    <a:lstStyle/>
                    <a:p>
                      <a:pPr algn="ctr"/>
                      <a:r>
                        <a:rPr lang="en-GB" sz="1800" dirty="0">
                          <a:solidFill>
                            <a:schemeClr val="tx1"/>
                          </a:solidFill>
                        </a:rPr>
                        <a:t>3</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alpha val="70000"/>
                      </a:schemeClr>
                    </a:solidFill>
                  </a:tcPr>
                </a:tc>
                <a:extLst>
                  <a:ext uri="{0D108BD9-81ED-4DB2-BD59-A6C34878D82A}">
                    <a16:rowId xmlns:a16="http://schemas.microsoft.com/office/drawing/2014/main" val="1617254077"/>
                  </a:ext>
                </a:extLst>
              </a:tr>
              <a:tr h="372100">
                <a:tc vMerge="1">
                  <a:txBody>
                    <a:bodyPr/>
                    <a:lstStyle/>
                    <a:p>
                      <a:endParaRPr lang="en-GB" sz="1600" dirty="0">
                        <a:solidFill>
                          <a:schemeClr val="tx2"/>
                        </a:solidFill>
                      </a:endParaRPr>
                    </a:p>
                  </a:txBody>
                  <a:tcPr/>
                </a:tc>
                <a:tc>
                  <a:txBody>
                    <a:bodyPr/>
                    <a:lstStyle/>
                    <a:p>
                      <a:pPr marL="82550" marR="71755" indent="0" algn="l" defTabSz="914400" rtl="0" eaLnBrk="1" latinLnBrk="0" hangingPunct="1">
                        <a:lnSpc>
                          <a:spcPct val="115000"/>
                        </a:lnSpc>
                        <a:spcBef>
                          <a:spcPts val="300"/>
                        </a:spcBef>
                        <a:spcAft>
                          <a:spcPts val="300"/>
                        </a:spcAft>
                        <a:buFont typeface="Arial" panose="020B0604020202020204" pitchFamily="34" charset="0"/>
                        <a:buNone/>
                      </a:pPr>
                      <a:r>
                        <a:rPr lang="en-GB" sz="1800" kern="1200" dirty="0">
                          <a:solidFill>
                            <a:schemeClr val="tx1"/>
                          </a:solidFill>
                          <a:effectLst/>
                          <a:latin typeface="+mn-lt"/>
                          <a:ea typeface="Times New Roman"/>
                          <a:cs typeface="Arial"/>
                        </a:rPr>
                        <a:t>Capacity, outreach</a:t>
                      </a:r>
                    </a:p>
                  </a:txBody>
                  <a:tcPr marL="72000" marR="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alpha val="70000"/>
                      </a:schemeClr>
                    </a:solidFill>
                  </a:tcPr>
                </a:tc>
                <a:tc>
                  <a:txBody>
                    <a:bodyPr/>
                    <a:lstStyle/>
                    <a:p>
                      <a:pPr algn="ctr"/>
                      <a:r>
                        <a:rPr lang="en-GB" sz="1800" dirty="0">
                          <a:solidFill>
                            <a:schemeClr val="tx1"/>
                          </a:solidFill>
                        </a:rPr>
                        <a:t>3</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alpha val="70000"/>
                      </a:schemeClr>
                    </a:solidFill>
                  </a:tcPr>
                </a:tc>
                <a:tc>
                  <a:txBody>
                    <a:bodyPr/>
                    <a:lstStyle/>
                    <a:p>
                      <a:pPr algn="ctr"/>
                      <a:r>
                        <a:rPr lang="en-GB" sz="1800" dirty="0">
                          <a:solidFill>
                            <a:schemeClr val="tx1"/>
                          </a:solidFill>
                        </a:rPr>
                        <a:t>3</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alpha val="70000"/>
                      </a:schemeClr>
                    </a:solidFill>
                  </a:tcPr>
                </a:tc>
                <a:tc>
                  <a:txBody>
                    <a:bodyPr/>
                    <a:lstStyle/>
                    <a:p>
                      <a:pPr algn="ctr"/>
                      <a:r>
                        <a:rPr lang="en-GB" sz="1800" dirty="0">
                          <a:solidFill>
                            <a:schemeClr val="tx1"/>
                          </a:solidFill>
                        </a:rPr>
                        <a:t>3</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alpha val="70000"/>
                      </a:schemeClr>
                    </a:solidFill>
                  </a:tcPr>
                </a:tc>
                <a:extLst>
                  <a:ext uri="{0D108BD9-81ED-4DB2-BD59-A6C34878D82A}">
                    <a16:rowId xmlns:a16="http://schemas.microsoft.com/office/drawing/2014/main" val="855834183"/>
                  </a:ext>
                </a:extLst>
              </a:tr>
              <a:tr h="372100">
                <a:tc vMerge="1">
                  <a:txBody>
                    <a:bodyPr/>
                    <a:lstStyle/>
                    <a:p>
                      <a:endParaRPr lang="en-GB" sz="1600" dirty="0">
                        <a:solidFill>
                          <a:schemeClr val="tx2"/>
                        </a:solidFill>
                      </a:endParaRPr>
                    </a:p>
                  </a:txBody>
                  <a:tcPr/>
                </a:tc>
                <a:tc>
                  <a:txBody>
                    <a:bodyPr/>
                    <a:lstStyle/>
                    <a:p>
                      <a:pPr marL="82550" marR="71755" indent="0" algn="l" defTabSz="914400" rtl="0" eaLnBrk="1" latinLnBrk="0" hangingPunct="1">
                        <a:lnSpc>
                          <a:spcPct val="115000"/>
                        </a:lnSpc>
                        <a:spcBef>
                          <a:spcPts val="300"/>
                        </a:spcBef>
                        <a:spcAft>
                          <a:spcPts val="300"/>
                        </a:spcAft>
                        <a:buFont typeface="Arial" panose="020B0604020202020204" pitchFamily="34" charset="0"/>
                        <a:buNone/>
                      </a:pPr>
                      <a:r>
                        <a:rPr lang="en-GB" sz="1800" kern="1200" dirty="0">
                          <a:solidFill>
                            <a:schemeClr val="tx1"/>
                          </a:solidFill>
                          <a:effectLst/>
                          <a:latin typeface="+mn-lt"/>
                          <a:ea typeface="Times New Roman"/>
                          <a:cs typeface="Arial"/>
                        </a:rPr>
                        <a:t>Inclusion</a:t>
                      </a:r>
                    </a:p>
                  </a:txBody>
                  <a:tcPr marL="72000" marR="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alpha val="45000"/>
                      </a:srgbClr>
                    </a:solidFill>
                  </a:tcPr>
                </a:tc>
                <a:tc>
                  <a:txBody>
                    <a:bodyPr/>
                    <a:lstStyle/>
                    <a:p>
                      <a:pPr algn="ctr"/>
                      <a:r>
                        <a:rPr lang="en-GB" sz="1800" dirty="0">
                          <a:solidFill>
                            <a:schemeClr val="tx1"/>
                          </a:solidFill>
                        </a:rPr>
                        <a:t>2</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alpha val="45000"/>
                      </a:srgbClr>
                    </a:solidFill>
                  </a:tcPr>
                </a:tc>
                <a:tc>
                  <a:txBody>
                    <a:bodyPr/>
                    <a:lstStyle/>
                    <a:p>
                      <a:pPr algn="ctr"/>
                      <a:r>
                        <a:rPr lang="en-GB" sz="1800" dirty="0">
                          <a:solidFill>
                            <a:schemeClr val="tx1"/>
                          </a:solidFill>
                        </a:rPr>
                        <a:t>2</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alpha val="45000"/>
                      </a:srgbClr>
                    </a:solidFill>
                  </a:tcPr>
                </a:tc>
                <a:tc>
                  <a:txBody>
                    <a:bodyPr/>
                    <a:lstStyle/>
                    <a:p>
                      <a:pPr algn="ctr"/>
                      <a:r>
                        <a:rPr lang="en-GB" sz="1800" dirty="0">
                          <a:solidFill>
                            <a:schemeClr val="tx1"/>
                          </a:solidFill>
                        </a:rPr>
                        <a:t>-</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alpha val="45000"/>
                      </a:srgbClr>
                    </a:solidFill>
                  </a:tcPr>
                </a:tc>
                <a:extLst>
                  <a:ext uri="{0D108BD9-81ED-4DB2-BD59-A6C34878D82A}">
                    <a16:rowId xmlns:a16="http://schemas.microsoft.com/office/drawing/2014/main" val="2601793531"/>
                  </a:ext>
                </a:extLst>
              </a:tr>
              <a:tr h="372100">
                <a:tc rowSpan="3">
                  <a:txBody>
                    <a:bodyPr/>
                    <a:lstStyle/>
                    <a:p>
                      <a:pPr algn="l"/>
                      <a:r>
                        <a:rPr lang="en-GB" sz="1800" b="1" dirty="0">
                          <a:solidFill>
                            <a:schemeClr val="tx1"/>
                          </a:solidFill>
                        </a:rPr>
                        <a:t>Sustaining</a:t>
                      </a:r>
                    </a:p>
                  </a:txBody>
                  <a:tcPr marL="180000" marR="72000" marT="18000" marB="18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pPr marL="82550" marR="71755" indent="0" algn="l" defTabSz="914400" rtl="0" eaLnBrk="1" latinLnBrk="0" hangingPunct="1">
                        <a:lnSpc>
                          <a:spcPct val="115000"/>
                        </a:lnSpc>
                        <a:spcBef>
                          <a:spcPts val="300"/>
                        </a:spcBef>
                        <a:spcAft>
                          <a:spcPts val="300"/>
                        </a:spcAft>
                        <a:buFont typeface="Arial" panose="020B0604020202020204" pitchFamily="34" charset="0"/>
                        <a:buNone/>
                      </a:pPr>
                      <a:r>
                        <a:rPr lang="en-GB" sz="1800" kern="1200" dirty="0">
                          <a:solidFill>
                            <a:schemeClr val="tx1"/>
                          </a:solidFill>
                          <a:effectLst/>
                          <a:latin typeface="+mn-lt"/>
                          <a:ea typeface="Times New Roman"/>
                          <a:cs typeface="Arial"/>
                        </a:rPr>
                        <a:t>Regulation and cost recovery</a:t>
                      </a:r>
                    </a:p>
                  </a:txBody>
                  <a:tcPr marL="72000" marR="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alpha val="70000"/>
                      </a:schemeClr>
                    </a:solidFill>
                  </a:tcPr>
                </a:tc>
                <a:tc>
                  <a:txBody>
                    <a:bodyPr/>
                    <a:lstStyle/>
                    <a:p>
                      <a:pPr algn="ctr"/>
                      <a:r>
                        <a:rPr lang="en-GB" sz="1800" dirty="0">
                          <a:solidFill>
                            <a:schemeClr val="tx1"/>
                          </a:solidFill>
                        </a:rPr>
                        <a:t>3</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alpha val="70000"/>
                      </a:schemeClr>
                    </a:solidFill>
                  </a:tcPr>
                </a:tc>
                <a:tc>
                  <a:txBody>
                    <a:bodyPr/>
                    <a:lstStyle/>
                    <a:p>
                      <a:pPr algn="ctr"/>
                      <a:r>
                        <a:rPr lang="en-GB" sz="1800" dirty="0">
                          <a:solidFill>
                            <a:schemeClr val="tx1"/>
                          </a:solidFill>
                        </a:rPr>
                        <a:t>3</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alpha val="70000"/>
                      </a:schemeClr>
                    </a:solidFill>
                  </a:tcPr>
                </a:tc>
                <a:tc>
                  <a:txBody>
                    <a:bodyPr/>
                    <a:lstStyle/>
                    <a:p>
                      <a:pPr algn="ctr"/>
                      <a:r>
                        <a:rPr lang="en-GB" sz="1800" dirty="0">
                          <a:solidFill>
                            <a:schemeClr val="tx1"/>
                          </a:solidFill>
                        </a:rPr>
                        <a:t>3</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alpha val="70000"/>
                      </a:schemeClr>
                    </a:solidFill>
                  </a:tcPr>
                </a:tc>
                <a:extLst>
                  <a:ext uri="{0D108BD9-81ED-4DB2-BD59-A6C34878D82A}">
                    <a16:rowId xmlns:a16="http://schemas.microsoft.com/office/drawing/2014/main" val="3904412354"/>
                  </a:ext>
                </a:extLst>
              </a:tr>
              <a:tr h="372100">
                <a:tc vMerge="1">
                  <a:txBody>
                    <a:bodyPr/>
                    <a:lstStyle/>
                    <a:p>
                      <a:endParaRPr lang="en-GB" sz="1600" dirty="0">
                        <a:solidFill>
                          <a:schemeClr val="tx2"/>
                        </a:solidFill>
                      </a:endParaRPr>
                    </a:p>
                  </a:txBody>
                  <a:tcPr/>
                </a:tc>
                <a:tc>
                  <a:txBody>
                    <a:bodyPr/>
                    <a:lstStyle/>
                    <a:p>
                      <a:pPr marL="82550" marR="71755" indent="0" algn="l" defTabSz="914400" rtl="0" eaLnBrk="1" latinLnBrk="0" hangingPunct="1">
                        <a:lnSpc>
                          <a:spcPct val="115000"/>
                        </a:lnSpc>
                        <a:spcBef>
                          <a:spcPts val="300"/>
                        </a:spcBef>
                        <a:spcAft>
                          <a:spcPts val="300"/>
                        </a:spcAft>
                        <a:buFont typeface="Arial" panose="020B0604020202020204" pitchFamily="34" charset="0"/>
                        <a:buNone/>
                      </a:pPr>
                      <a:r>
                        <a:rPr lang="en-GB" sz="1800" kern="1200" dirty="0">
                          <a:solidFill>
                            <a:schemeClr val="tx1"/>
                          </a:solidFill>
                          <a:effectLst/>
                          <a:latin typeface="+mn-lt"/>
                          <a:ea typeface="Times New Roman"/>
                          <a:cs typeface="Arial"/>
                        </a:rPr>
                        <a:t>Service providers</a:t>
                      </a:r>
                    </a:p>
                  </a:txBody>
                  <a:tcPr marL="72000" marR="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alpha val="70000"/>
                      </a:schemeClr>
                    </a:solidFill>
                  </a:tcPr>
                </a:tc>
                <a:tc>
                  <a:txBody>
                    <a:bodyPr/>
                    <a:lstStyle/>
                    <a:p>
                      <a:pPr algn="ctr"/>
                      <a:r>
                        <a:rPr lang="en-GB" sz="1800" dirty="0">
                          <a:solidFill>
                            <a:schemeClr val="tx1"/>
                          </a:solidFill>
                        </a:rPr>
                        <a:t>4</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alpha val="70000"/>
                      </a:schemeClr>
                    </a:solidFill>
                  </a:tcPr>
                </a:tc>
                <a:tc>
                  <a:txBody>
                    <a:bodyPr/>
                    <a:lstStyle/>
                    <a:p>
                      <a:pPr algn="ctr"/>
                      <a:r>
                        <a:rPr lang="en-GB" sz="1800" dirty="0">
                          <a:solidFill>
                            <a:schemeClr val="tx1"/>
                          </a:solidFill>
                        </a:rPr>
                        <a:t>4</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alpha val="70000"/>
                      </a:schemeClr>
                    </a:solidFill>
                  </a:tcPr>
                </a:tc>
                <a:tc>
                  <a:txBody>
                    <a:bodyPr/>
                    <a:lstStyle/>
                    <a:p>
                      <a:pPr algn="ctr"/>
                      <a:r>
                        <a:rPr lang="en-GB" sz="1800" dirty="0">
                          <a:solidFill>
                            <a:schemeClr val="tx1"/>
                          </a:solidFill>
                        </a:rPr>
                        <a:t>4</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alpha val="70000"/>
                      </a:schemeClr>
                    </a:solidFill>
                  </a:tcPr>
                </a:tc>
                <a:extLst>
                  <a:ext uri="{0D108BD9-81ED-4DB2-BD59-A6C34878D82A}">
                    <a16:rowId xmlns:a16="http://schemas.microsoft.com/office/drawing/2014/main" val="1526905974"/>
                  </a:ext>
                </a:extLst>
              </a:tr>
              <a:tr h="372100">
                <a:tc vMerge="1">
                  <a:txBody>
                    <a:bodyPr/>
                    <a:lstStyle/>
                    <a:p>
                      <a:endParaRPr lang="en-GB" sz="1600" dirty="0">
                        <a:solidFill>
                          <a:schemeClr val="tx2"/>
                        </a:solidFill>
                      </a:endParaRPr>
                    </a:p>
                  </a:txBody>
                  <a:tcPr/>
                </a:tc>
                <a:tc>
                  <a:txBody>
                    <a:bodyPr/>
                    <a:lstStyle/>
                    <a:p>
                      <a:pPr marL="82550" marR="71755" indent="0" algn="l" defTabSz="914400" rtl="0" eaLnBrk="1" latinLnBrk="0" hangingPunct="1">
                        <a:lnSpc>
                          <a:spcPct val="115000"/>
                        </a:lnSpc>
                        <a:spcBef>
                          <a:spcPts val="300"/>
                        </a:spcBef>
                        <a:spcAft>
                          <a:spcPts val="300"/>
                        </a:spcAft>
                        <a:buFont typeface="Arial" panose="020B0604020202020204" pitchFamily="34" charset="0"/>
                        <a:buNone/>
                      </a:pPr>
                      <a:r>
                        <a:rPr lang="en-GB" sz="1800" kern="1200" dirty="0">
                          <a:solidFill>
                            <a:schemeClr val="tx1"/>
                          </a:solidFill>
                          <a:effectLst/>
                          <a:latin typeface="Arial"/>
                          <a:ea typeface="Times New Roman"/>
                          <a:cs typeface="Arial"/>
                        </a:rPr>
                        <a:t>Inclusion</a:t>
                      </a:r>
                    </a:p>
                  </a:txBody>
                  <a:tcPr marL="72000" marR="0" marT="36000" marB="360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alpha val="60000"/>
                      </a:srgbClr>
                    </a:solidFill>
                  </a:tcPr>
                </a:tc>
                <a:tc>
                  <a:txBody>
                    <a:bodyPr/>
                    <a:lstStyle/>
                    <a:p>
                      <a:pPr algn="ctr"/>
                      <a:r>
                        <a:rPr lang="en-GB" sz="1800" dirty="0">
                          <a:solidFill>
                            <a:schemeClr val="tx1"/>
                          </a:solidFill>
                        </a:rPr>
                        <a:t>3</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alpha val="60000"/>
                      </a:srgbClr>
                    </a:solidFill>
                  </a:tcPr>
                </a:tc>
                <a:tc>
                  <a:txBody>
                    <a:bodyPr/>
                    <a:lstStyle/>
                    <a:p>
                      <a:pPr algn="ctr"/>
                      <a:r>
                        <a:rPr lang="en-GB" sz="1800" dirty="0">
                          <a:solidFill>
                            <a:schemeClr val="tx1"/>
                          </a:solidFill>
                        </a:rPr>
                        <a:t>3</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alpha val="60000"/>
                      </a:srgbClr>
                    </a:solidFill>
                  </a:tcPr>
                </a:tc>
                <a:tc>
                  <a:txBody>
                    <a:bodyPr/>
                    <a:lstStyle/>
                    <a:p>
                      <a:pPr algn="ctr"/>
                      <a:r>
                        <a:rPr lang="en-GB" sz="1800" dirty="0">
                          <a:solidFill>
                            <a:schemeClr val="tx1"/>
                          </a:solidFill>
                        </a:rPr>
                        <a:t>-</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FF00">
                        <a:alpha val="60000"/>
                      </a:srgbClr>
                    </a:solidFill>
                  </a:tcPr>
                </a:tc>
                <a:extLst>
                  <a:ext uri="{0D108BD9-81ED-4DB2-BD59-A6C34878D82A}">
                    <a16:rowId xmlns:a16="http://schemas.microsoft.com/office/drawing/2014/main" val="2666926621"/>
                  </a:ext>
                </a:extLst>
              </a:tr>
              <a:tr h="320154">
                <a:tc>
                  <a:txBody>
                    <a:bodyPr/>
                    <a:lstStyle/>
                    <a:p>
                      <a:r>
                        <a:rPr lang="en-GB" sz="1800" b="1" dirty="0">
                          <a:solidFill>
                            <a:schemeClr val="bg1"/>
                          </a:solidFill>
                        </a:rPr>
                        <a:t>Total</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65000"/>
                        <a:lumOff val="35000"/>
                      </a:schemeClr>
                    </a:solidFill>
                  </a:tcPr>
                </a:tc>
                <a:tc>
                  <a:txBody>
                    <a:bodyPr/>
                    <a:lstStyle/>
                    <a:p>
                      <a:endParaRPr lang="en-GB" sz="1800" dirty="0">
                        <a:solidFill>
                          <a:schemeClr val="bg1"/>
                        </a:solidFill>
                      </a:endParaRP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65000"/>
                        <a:lumOff val="35000"/>
                      </a:schemeClr>
                    </a:solidFill>
                  </a:tcPr>
                </a:tc>
                <a:tc>
                  <a:txBody>
                    <a:bodyPr/>
                    <a:lstStyle/>
                    <a:p>
                      <a:pPr algn="ctr"/>
                      <a:r>
                        <a:rPr lang="en-GB" sz="1800" b="1" dirty="0">
                          <a:solidFill>
                            <a:schemeClr val="bg1"/>
                          </a:solidFill>
                        </a:rPr>
                        <a:t>24</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65000"/>
                        <a:lumOff val="35000"/>
                      </a:schemeClr>
                    </a:solidFill>
                  </a:tcPr>
                </a:tc>
                <a:tc>
                  <a:txBody>
                    <a:bodyPr/>
                    <a:lstStyle/>
                    <a:p>
                      <a:pPr algn="ctr"/>
                      <a:r>
                        <a:rPr lang="en-GB" sz="1800" b="1" dirty="0">
                          <a:solidFill>
                            <a:schemeClr val="bg1"/>
                          </a:solidFill>
                        </a:rPr>
                        <a:t>24</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65000"/>
                        <a:lumOff val="35000"/>
                      </a:schemeClr>
                    </a:solidFill>
                  </a:tcPr>
                </a:tc>
                <a:tc>
                  <a:txBody>
                    <a:bodyPr/>
                    <a:lstStyle/>
                    <a:p>
                      <a:pPr algn="ctr"/>
                      <a:r>
                        <a:rPr lang="en-GB" sz="1800" b="1" dirty="0">
                          <a:solidFill>
                            <a:schemeClr val="bg1"/>
                          </a:solidFill>
                        </a:rPr>
                        <a:t>18</a:t>
                      </a:r>
                    </a:p>
                  </a:txBody>
                  <a:tcPr marL="72000" marR="72000" marT="18000" marB="18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436109390"/>
                  </a:ext>
                </a:extLst>
              </a:tr>
            </a:tbl>
          </a:graphicData>
        </a:graphic>
      </p:graphicFrame>
      <p:sp>
        <p:nvSpPr>
          <p:cNvPr id="2" name="Title 1"/>
          <p:cNvSpPr>
            <a:spLocks noGrp="1"/>
          </p:cNvSpPr>
          <p:nvPr>
            <p:ph type="title"/>
          </p:nvPr>
        </p:nvSpPr>
        <p:spPr>
          <a:xfrm>
            <a:off x="359347" y="320400"/>
            <a:ext cx="10798388" cy="543658"/>
          </a:xfrm>
          <a:noFill/>
        </p:spPr>
        <p:txBody>
          <a:bodyPr/>
          <a:lstStyle/>
          <a:p>
            <a:r>
              <a:rPr lang="en-GB" sz="3200" dirty="0">
                <a:solidFill>
                  <a:srgbClr val="006666"/>
                </a:solidFill>
                <a:latin typeface="Arial" panose="020B0604020202020204" pitchFamily="34" charset="0"/>
                <a:cs typeface="Arial" panose="020B0604020202020204" pitchFamily="34" charset="0"/>
              </a:rPr>
              <a:t>Aggregation of question scores</a:t>
            </a:r>
          </a:p>
        </p:txBody>
      </p:sp>
      <p:sp>
        <p:nvSpPr>
          <p:cNvPr id="7" name="Content Placeholder 2">
            <a:extLst>
              <a:ext uri="{FF2B5EF4-FFF2-40B4-BE49-F238E27FC236}">
                <a16:creationId xmlns:a16="http://schemas.microsoft.com/office/drawing/2014/main" id="{3CB8D1CA-CC07-4707-BFDE-C42536F6A8EC}"/>
              </a:ext>
            </a:extLst>
          </p:cNvPr>
          <p:cNvSpPr>
            <a:spLocks noGrp="1"/>
          </p:cNvSpPr>
          <p:nvPr>
            <p:ph sz="quarter" idx="10"/>
          </p:nvPr>
        </p:nvSpPr>
        <p:spPr>
          <a:xfrm>
            <a:off x="359348" y="1371600"/>
            <a:ext cx="2662850" cy="4993094"/>
          </a:xfrm>
        </p:spPr>
        <p:txBody>
          <a:bodyPr anchor="ctr"/>
          <a:lstStyle/>
          <a:p>
            <a:pPr marL="268288" indent="-268288">
              <a:spcAft>
                <a:spcPts val="1200"/>
              </a:spcAft>
              <a:buFont typeface="Wingdings" panose="05000000000000000000" pitchFamily="2" charset="2"/>
              <a:buChar char="§"/>
            </a:pPr>
            <a:r>
              <a:rPr lang="en-GB" b="0" dirty="0"/>
              <a:t>Several questions for each building block</a:t>
            </a:r>
          </a:p>
          <a:p>
            <a:pPr marL="268288" indent="-268288">
              <a:spcAft>
                <a:spcPts val="1200"/>
              </a:spcAft>
              <a:buFont typeface="Wingdings" panose="05000000000000000000" pitchFamily="2" charset="2"/>
              <a:buChar char="§"/>
            </a:pPr>
            <a:r>
              <a:rPr lang="en-GB" b="0" dirty="0"/>
              <a:t>Others could</a:t>
            </a:r>
            <a:br>
              <a:rPr lang="en-GB" b="0" dirty="0"/>
            </a:br>
            <a:r>
              <a:rPr lang="en-GB" b="0" dirty="0"/>
              <a:t>be added if necessary</a:t>
            </a:r>
          </a:p>
          <a:p>
            <a:pPr marL="268288" indent="-268288">
              <a:spcAft>
                <a:spcPts val="1200"/>
              </a:spcAft>
              <a:buFont typeface="Wingdings" panose="05000000000000000000" pitchFamily="2" charset="2"/>
              <a:buChar char="§"/>
            </a:pPr>
            <a:r>
              <a:rPr lang="en-GB" b="0" dirty="0"/>
              <a:t>Scores added &amp; normalised for each building block and step in service chain</a:t>
            </a:r>
          </a:p>
        </p:txBody>
      </p:sp>
      <p:pic>
        <p:nvPicPr>
          <p:cNvPr id="8" name="Audio 7">
            <a:hlinkClick r:id="" action="ppaction://media"/>
            <a:extLst>
              <a:ext uri="{FF2B5EF4-FFF2-40B4-BE49-F238E27FC236}">
                <a16:creationId xmlns:a16="http://schemas.microsoft.com/office/drawing/2014/main" id="{57B5FF49-E880-4D3D-8EBD-8920D53D5A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36315846"/>
      </p:ext>
    </p:extLst>
  </p:cSld>
  <p:clrMapOvr>
    <a:masterClrMapping/>
  </p:clrMapOvr>
  <mc:AlternateContent xmlns:mc="http://schemas.openxmlformats.org/markup-compatibility/2006" xmlns:p14="http://schemas.microsoft.com/office/powerpoint/2010/main">
    <mc:Choice Requires="p14">
      <p:transition spd="slow" p14:dur="2000" advTm="60030"/>
    </mc:Choice>
    <mc:Fallback xmlns="">
      <p:transition spd="slow" advTm="60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4EBDBE5-7141-4609-8047-786293E07DC7}"/>
              </a:ext>
            </a:extLst>
          </p:cNvPr>
          <p:cNvSpPr/>
          <p:nvPr/>
        </p:nvSpPr>
        <p:spPr>
          <a:xfrm>
            <a:off x="771446" y="3019400"/>
            <a:ext cx="1212668" cy="35269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0EF57B4E-B31B-48F4-B3CD-513FB40B5560}"/>
              </a:ext>
            </a:extLst>
          </p:cNvPr>
          <p:cNvSpPr/>
          <p:nvPr/>
        </p:nvSpPr>
        <p:spPr>
          <a:xfrm>
            <a:off x="777379" y="1823987"/>
            <a:ext cx="1206735" cy="35269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180401B-344C-4897-9969-C1337D2DB7D3}"/>
              </a:ext>
            </a:extLst>
          </p:cNvPr>
          <p:cNvSpPr/>
          <p:nvPr/>
        </p:nvSpPr>
        <p:spPr>
          <a:xfrm>
            <a:off x="771446" y="4212948"/>
            <a:ext cx="1206734" cy="35269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4D0F20C4-2352-4EE8-9677-BC363E88EA7A}"/>
              </a:ext>
            </a:extLst>
          </p:cNvPr>
          <p:cNvSpPr txBox="1">
            <a:spLocks noGrp="1"/>
          </p:cNvSpPr>
          <p:nvPr>
            <p:ph sz="quarter" idx="10"/>
          </p:nvPr>
        </p:nvSpPr>
        <p:spPr bwMode="auto">
          <a:xfrm>
            <a:off x="288950" y="1762298"/>
            <a:ext cx="3934402" cy="3857106"/>
          </a:xfrm>
          <a:prstGeom prst="rect">
            <a:avLst/>
          </a:prstGeom>
        </p:spPr>
        <p:txBody>
          <a:bodyPr/>
          <a:lstStyle/>
          <a:p>
            <a:pPr>
              <a:lnSpc>
                <a:spcPct val="95000"/>
              </a:lnSpc>
              <a:spcAft>
                <a:spcPts val="1200"/>
              </a:spcAft>
              <a:buFont typeface="Arial" panose="020B0604020202020204" pitchFamily="34" charset="0"/>
              <a:buChar char="‒"/>
            </a:pPr>
            <a:r>
              <a:rPr lang="en-US" dirty="0"/>
              <a:t>Red:</a:t>
            </a:r>
            <a:br>
              <a:rPr lang="en-US" dirty="0"/>
            </a:br>
            <a:r>
              <a:rPr lang="en-US" b="0" dirty="0"/>
              <a:t>Priority areas for deeper analysis and action </a:t>
            </a:r>
          </a:p>
          <a:p>
            <a:pPr>
              <a:lnSpc>
                <a:spcPct val="95000"/>
              </a:lnSpc>
              <a:spcAft>
                <a:spcPts val="1200"/>
              </a:spcAft>
              <a:buFont typeface="Arial" panose="020B0604020202020204" pitchFamily="34" charset="0"/>
              <a:buChar char="‒"/>
            </a:pPr>
            <a:r>
              <a:rPr lang="en-US" dirty="0"/>
              <a:t>Yellow:</a:t>
            </a:r>
            <a:br>
              <a:rPr lang="en-US" dirty="0"/>
            </a:br>
            <a:r>
              <a:rPr lang="en-US" b="0" dirty="0"/>
              <a:t>Areas to build on and improve</a:t>
            </a:r>
          </a:p>
          <a:p>
            <a:pPr>
              <a:lnSpc>
                <a:spcPct val="95000"/>
              </a:lnSpc>
              <a:spcAft>
                <a:spcPts val="1200"/>
              </a:spcAft>
              <a:buFont typeface="Arial" panose="020B0604020202020204" pitchFamily="34" charset="0"/>
              <a:buChar char="‒"/>
            </a:pPr>
            <a:r>
              <a:rPr lang="en-US" dirty="0"/>
              <a:t>Green:</a:t>
            </a:r>
            <a:br>
              <a:rPr lang="en-US" dirty="0"/>
            </a:br>
            <a:r>
              <a:rPr lang="en-US" b="0" dirty="0"/>
              <a:t>Doing well, focus elsewhere </a:t>
            </a:r>
            <a:endParaRPr lang="en-GB" b="0" dirty="0"/>
          </a:p>
        </p:txBody>
      </p:sp>
      <p:sp>
        <p:nvSpPr>
          <p:cNvPr id="2" name="Title 1"/>
          <p:cNvSpPr>
            <a:spLocks noGrp="1"/>
          </p:cNvSpPr>
          <p:nvPr>
            <p:ph type="title"/>
          </p:nvPr>
        </p:nvSpPr>
        <p:spPr>
          <a:xfrm>
            <a:off x="371475" y="229457"/>
            <a:ext cx="10981469" cy="543658"/>
          </a:xfrm>
        </p:spPr>
        <p:txBody>
          <a:bodyPr/>
          <a:lstStyle/>
          <a:p>
            <a:r>
              <a:rPr lang="en-GB" sz="3200" dirty="0">
                <a:solidFill>
                  <a:srgbClr val="006666"/>
                </a:solidFill>
                <a:latin typeface="Arial" panose="020B0604020202020204" pitchFamily="34" charset="0"/>
                <a:cs typeface="Arial" panose="020B0604020202020204" pitchFamily="34" charset="0"/>
              </a:rPr>
              <a:t>Scores used to generate CSDA graphic</a:t>
            </a:r>
          </a:p>
        </p:txBody>
      </p:sp>
      <p:pic>
        <p:nvPicPr>
          <p:cNvPr id="3" name="Picture 2">
            <a:extLst>
              <a:ext uri="{FF2B5EF4-FFF2-40B4-BE49-F238E27FC236}">
                <a16:creationId xmlns:a16="http://schemas.microsoft.com/office/drawing/2014/main" id="{B04FDAF1-EE24-4C3B-B58F-01BD92B3BA54}"/>
              </a:ext>
            </a:extLst>
          </p:cNvPr>
          <p:cNvPicPr>
            <a:picLocks noChangeAspect="1"/>
          </p:cNvPicPr>
          <p:nvPr/>
        </p:nvPicPr>
        <p:blipFill>
          <a:blip r:embed="rId5"/>
          <a:stretch>
            <a:fillRect/>
          </a:stretch>
        </p:blipFill>
        <p:spPr>
          <a:xfrm>
            <a:off x="4420065" y="1238596"/>
            <a:ext cx="7482985" cy="5012105"/>
          </a:xfrm>
          <a:prstGeom prst="rect">
            <a:avLst/>
          </a:prstGeom>
        </p:spPr>
      </p:pic>
      <p:pic>
        <p:nvPicPr>
          <p:cNvPr id="5" name="Audio 4">
            <a:hlinkClick r:id="" action="ppaction://media"/>
            <a:extLst>
              <a:ext uri="{FF2B5EF4-FFF2-40B4-BE49-F238E27FC236}">
                <a16:creationId xmlns:a16="http://schemas.microsoft.com/office/drawing/2014/main" id="{81ACE549-3248-4ABC-A805-F4744CFDD4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00305550"/>
      </p:ext>
    </p:extLst>
  </p:cSld>
  <p:clrMapOvr>
    <a:masterClrMapping/>
  </p:clrMapOvr>
  <mc:AlternateContent xmlns:mc="http://schemas.openxmlformats.org/markup-compatibility/2006" xmlns:p14="http://schemas.microsoft.com/office/powerpoint/2010/main">
    <mc:Choice Requires="p14">
      <p:transition spd="slow" p14:dur="2000" advTm="38248"/>
    </mc:Choice>
    <mc:Fallback xmlns="">
      <p:transition spd="slow" advTm="38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DB6D2B-9433-48EE-9A20-B8825090190C}"/>
              </a:ext>
            </a:extLst>
          </p:cNvPr>
          <p:cNvSpPr txBox="1"/>
          <p:nvPr/>
        </p:nvSpPr>
        <p:spPr>
          <a:xfrm>
            <a:off x="41564" y="2358189"/>
            <a:ext cx="12150435" cy="1077218"/>
          </a:xfrm>
          <a:prstGeom prst="rect">
            <a:avLst/>
          </a:prstGeom>
          <a:noFill/>
        </p:spPr>
        <p:txBody>
          <a:bodyPr wrap="square" rtlCol="0">
            <a:spAutoFit/>
          </a:bodyP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AU" sz="32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Quiz questions</a:t>
            </a:r>
          </a:p>
          <a:p>
            <a:pPr marL="0" marR="0" lvl="0" indent="0" algn="ctr" defTabSz="510055" rtl="0" eaLnBrk="0" fontAlgn="base" latinLnBrk="0" hangingPunct="0">
              <a:lnSpc>
                <a:spcPct val="100000"/>
              </a:lnSpc>
              <a:spcBef>
                <a:spcPct val="0"/>
              </a:spcBef>
              <a:spcAft>
                <a:spcPct val="0"/>
              </a:spcAft>
              <a:buClrTx/>
              <a:buSzTx/>
              <a:buFontTx/>
              <a:buNone/>
              <a:tabLst/>
              <a:defRPr/>
            </a:pPr>
            <a:endParaRPr kumimoji="0" lang="en-AU" sz="32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pic>
        <p:nvPicPr>
          <p:cNvPr id="8" name="Audio 7">
            <a:hlinkClick r:id="" action="ppaction://media"/>
            <a:extLst>
              <a:ext uri="{FF2B5EF4-FFF2-40B4-BE49-F238E27FC236}">
                <a16:creationId xmlns:a16="http://schemas.microsoft.com/office/drawing/2014/main" id="{71A4DCC7-4F0C-41A9-A1EF-B020917CE8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88342699"/>
      </p:ext>
    </p:extLst>
  </p:cSld>
  <p:clrMapOvr>
    <a:masterClrMapping/>
  </p:clrMapOvr>
  <mc:AlternateContent xmlns:mc="http://schemas.openxmlformats.org/markup-compatibility/2006" xmlns:p14="http://schemas.microsoft.com/office/powerpoint/2010/main">
    <mc:Choice Requires="p14">
      <p:transition spd="slow" p14:dur="2000" advTm="19667"/>
    </mc:Choice>
    <mc:Fallback xmlns="">
      <p:transition spd="slow" advTm="19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29A0A-3A70-4581-A660-441669EA67BD}"/>
              </a:ext>
            </a:extLst>
          </p:cNvPr>
          <p:cNvSpPr>
            <a:spLocks noGrp="1"/>
          </p:cNvSpPr>
          <p:nvPr>
            <p:ph type="title"/>
          </p:nvPr>
        </p:nvSpPr>
        <p:spPr/>
        <p:txBody>
          <a:bodyPr/>
          <a:lstStyle/>
          <a:p>
            <a:r>
              <a:rPr lang="en-GB" dirty="0">
                <a:solidFill>
                  <a:schemeClr val="tx1"/>
                </a:solidFill>
              </a:rPr>
              <a:t>CSDA Question 1</a:t>
            </a:r>
          </a:p>
        </p:txBody>
      </p:sp>
      <p:sp>
        <p:nvSpPr>
          <p:cNvPr id="3" name="Content Placeholder 2">
            <a:extLst>
              <a:ext uri="{FF2B5EF4-FFF2-40B4-BE49-F238E27FC236}">
                <a16:creationId xmlns:a16="http://schemas.microsoft.com/office/drawing/2014/main" id="{EB35F004-2D82-4494-965D-3302E5E93052}"/>
              </a:ext>
            </a:extLst>
          </p:cNvPr>
          <p:cNvSpPr>
            <a:spLocks noGrp="1"/>
          </p:cNvSpPr>
          <p:nvPr>
            <p:ph sz="quarter" idx="13"/>
          </p:nvPr>
        </p:nvSpPr>
        <p:spPr/>
        <p:txBody>
          <a:bodyPr/>
          <a:lstStyle/>
          <a:p>
            <a:r>
              <a:rPr lang="en-GB" dirty="0"/>
              <a:t>Quiz</a:t>
            </a:r>
          </a:p>
        </p:txBody>
      </p:sp>
      <p:sp>
        <p:nvSpPr>
          <p:cNvPr id="4" name="Content Placeholder 3">
            <a:extLst>
              <a:ext uri="{FF2B5EF4-FFF2-40B4-BE49-F238E27FC236}">
                <a16:creationId xmlns:a16="http://schemas.microsoft.com/office/drawing/2014/main" id="{3868B5ED-D47B-4C46-BC3D-6F166C51BFD6}"/>
              </a:ext>
            </a:extLst>
          </p:cNvPr>
          <p:cNvSpPr>
            <a:spLocks noGrp="1"/>
          </p:cNvSpPr>
          <p:nvPr>
            <p:ph sz="quarter" idx="17"/>
          </p:nvPr>
        </p:nvSpPr>
        <p:spPr/>
        <p:txBody>
          <a:bodyPr/>
          <a:lstStyle/>
          <a:p>
            <a:r>
              <a:rPr lang="en-GB" dirty="0"/>
              <a:t>1 Min</a:t>
            </a:r>
          </a:p>
        </p:txBody>
      </p:sp>
      <p:sp>
        <p:nvSpPr>
          <p:cNvPr id="6" name="TextBox 5">
            <a:extLst>
              <a:ext uri="{FF2B5EF4-FFF2-40B4-BE49-F238E27FC236}">
                <a16:creationId xmlns:a16="http://schemas.microsoft.com/office/drawing/2014/main" id="{56B23562-DBAC-4E99-8E56-CEF9D01506B4}"/>
              </a:ext>
            </a:extLst>
          </p:cNvPr>
          <p:cNvSpPr txBox="1"/>
          <p:nvPr/>
        </p:nvSpPr>
        <p:spPr>
          <a:xfrm>
            <a:off x="4114800" y="616091"/>
            <a:ext cx="7333276" cy="4708981"/>
          </a:xfrm>
          <a:prstGeom prst="rect">
            <a:avLst/>
          </a:prstGeom>
          <a:noFill/>
        </p:spPr>
        <p:txBody>
          <a:bodyPr wrap="square" rtlCol="0">
            <a:spAutoFit/>
          </a:bodyPr>
          <a:lstStyle/>
          <a:p>
            <a:r>
              <a:rPr lang="en-GB" dirty="0"/>
              <a:t>The CSDA can be a useful tool for consultants because:</a:t>
            </a:r>
          </a:p>
          <a:p>
            <a:endParaRPr lang="en-GB" dirty="0"/>
          </a:p>
          <a:p>
            <a:pPr marL="514350" indent="-514350">
              <a:spcAft>
                <a:spcPts val="1800"/>
              </a:spcAft>
              <a:buFont typeface="+mj-lt"/>
              <a:buAutoNum type="alphaUcPeriod"/>
            </a:pPr>
            <a:r>
              <a:rPr lang="en-GB" dirty="0"/>
              <a:t>It saves time because they just have to gather available data and feed it into the spreadsheet </a:t>
            </a:r>
          </a:p>
          <a:p>
            <a:pPr marL="514350" indent="-514350">
              <a:spcAft>
                <a:spcPts val="1800"/>
              </a:spcAft>
              <a:buFont typeface="+mj-lt"/>
              <a:buAutoNum type="alphaUcPeriod"/>
            </a:pPr>
            <a:r>
              <a:rPr lang="en-GB" dirty="0"/>
              <a:t>It provides a structured assessment which they can adapt to local circumstances </a:t>
            </a:r>
          </a:p>
          <a:p>
            <a:pPr marL="514350" indent="-514350">
              <a:spcAft>
                <a:spcPts val="1800"/>
              </a:spcAft>
              <a:buFont typeface="+mj-lt"/>
              <a:buAutoNum type="alphaUcPeriod"/>
            </a:pPr>
            <a:r>
              <a:rPr lang="en-GB" dirty="0"/>
              <a:t>It provides a graphic which is easy to understand and discuss with stakeholders</a:t>
            </a:r>
          </a:p>
        </p:txBody>
      </p:sp>
    </p:spTree>
    <p:extLst>
      <p:ext uri="{BB962C8B-B14F-4D97-AF65-F5344CB8AC3E}">
        <p14:creationId xmlns:p14="http://schemas.microsoft.com/office/powerpoint/2010/main" val="3347322939"/>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29A0A-3A70-4581-A660-441669EA67BD}"/>
              </a:ext>
            </a:extLst>
          </p:cNvPr>
          <p:cNvSpPr>
            <a:spLocks noGrp="1"/>
          </p:cNvSpPr>
          <p:nvPr>
            <p:ph type="title"/>
          </p:nvPr>
        </p:nvSpPr>
        <p:spPr/>
        <p:txBody>
          <a:bodyPr/>
          <a:lstStyle/>
          <a:p>
            <a:r>
              <a:rPr lang="en-GB" dirty="0">
                <a:solidFill>
                  <a:schemeClr val="tx1"/>
                </a:solidFill>
              </a:rPr>
              <a:t>Answer 1</a:t>
            </a:r>
          </a:p>
        </p:txBody>
      </p:sp>
      <p:sp>
        <p:nvSpPr>
          <p:cNvPr id="3" name="Content Placeholder 2">
            <a:extLst>
              <a:ext uri="{FF2B5EF4-FFF2-40B4-BE49-F238E27FC236}">
                <a16:creationId xmlns:a16="http://schemas.microsoft.com/office/drawing/2014/main" id="{EB35F004-2D82-4494-965D-3302E5E93052}"/>
              </a:ext>
            </a:extLst>
          </p:cNvPr>
          <p:cNvSpPr>
            <a:spLocks noGrp="1"/>
          </p:cNvSpPr>
          <p:nvPr>
            <p:ph sz="quarter" idx="13"/>
          </p:nvPr>
        </p:nvSpPr>
        <p:spPr/>
        <p:txBody>
          <a:bodyPr/>
          <a:lstStyle/>
          <a:p>
            <a:r>
              <a:rPr lang="en-GB" dirty="0"/>
              <a:t>Quiz</a:t>
            </a:r>
          </a:p>
        </p:txBody>
      </p:sp>
      <p:sp>
        <p:nvSpPr>
          <p:cNvPr id="4" name="Content Placeholder 3">
            <a:extLst>
              <a:ext uri="{FF2B5EF4-FFF2-40B4-BE49-F238E27FC236}">
                <a16:creationId xmlns:a16="http://schemas.microsoft.com/office/drawing/2014/main" id="{3868B5ED-D47B-4C46-BC3D-6F166C51BFD6}"/>
              </a:ext>
            </a:extLst>
          </p:cNvPr>
          <p:cNvSpPr>
            <a:spLocks noGrp="1"/>
          </p:cNvSpPr>
          <p:nvPr>
            <p:ph sz="quarter" idx="17"/>
          </p:nvPr>
        </p:nvSpPr>
        <p:spPr/>
        <p:txBody>
          <a:bodyPr/>
          <a:lstStyle/>
          <a:p>
            <a:endParaRPr lang="en-GB" dirty="0"/>
          </a:p>
        </p:txBody>
      </p:sp>
      <p:sp>
        <p:nvSpPr>
          <p:cNvPr id="6" name="TextBox 5">
            <a:extLst>
              <a:ext uri="{FF2B5EF4-FFF2-40B4-BE49-F238E27FC236}">
                <a16:creationId xmlns:a16="http://schemas.microsoft.com/office/drawing/2014/main" id="{06CCFD51-611E-4709-B0C5-B2B00AD658F6}"/>
              </a:ext>
            </a:extLst>
          </p:cNvPr>
          <p:cNvSpPr txBox="1"/>
          <p:nvPr/>
        </p:nvSpPr>
        <p:spPr>
          <a:xfrm>
            <a:off x="4114800" y="592384"/>
            <a:ext cx="7333276" cy="4708981"/>
          </a:xfrm>
          <a:prstGeom prst="rect">
            <a:avLst/>
          </a:prstGeom>
          <a:noFill/>
        </p:spPr>
        <p:txBody>
          <a:bodyPr wrap="square" rtlCol="0">
            <a:spAutoFit/>
          </a:bodyPr>
          <a:lstStyle/>
          <a:p>
            <a:r>
              <a:rPr lang="en-GB" dirty="0"/>
              <a:t>The CSDA can be a useful tool for consultants because:</a:t>
            </a:r>
          </a:p>
          <a:p>
            <a:endParaRPr lang="en-GB" dirty="0"/>
          </a:p>
          <a:p>
            <a:pPr marL="514350" indent="-514350">
              <a:spcAft>
                <a:spcPts val="1800"/>
              </a:spcAft>
              <a:buFont typeface="+mj-lt"/>
              <a:buAutoNum type="alphaUcPeriod"/>
            </a:pPr>
            <a:r>
              <a:rPr lang="en-GB" dirty="0">
                <a:solidFill>
                  <a:schemeClr val="bg1">
                    <a:lumMod val="65000"/>
                  </a:schemeClr>
                </a:solidFill>
              </a:rPr>
              <a:t>It saves time because they just have to gather available data and feed it into the spreadsheet </a:t>
            </a:r>
          </a:p>
          <a:p>
            <a:pPr marL="514350" indent="-514350">
              <a:spcAft>
                <a:spcPts val="1800"/>
              </a:spcAft>
              <a:buFont typeface="Wingdings" panose="05000000000000000000" pitchFamily="2" charset="2"/>
              <a:buChar char="ü"/>
            </a:pPr>
            <a:r>
              <a:rPr lang="en-GB" dirty="0"/>
              <a:t>It provides a structured assessment which they can adapt to local circumstances </a:t>
            </a:r>
          </a:p>
          <a:p>
            <a:pPr marL="514350" indent="-514350">
              <a:spcAft>
                <a:spcPts val="1800"/>
              </a:spcAft>
              <a:buFont typeface="Wingdings" panose="05000000000000000000" pitchFamily="2" charset="2"/>
              <a:buChar char="ü"/>
            </a:pPr>
            <a:r>
              <a:rPr lang="en-GB" dirty="0"/>
              <a:t>It provides a graphic which is easy to understand and discuss with stakeholders</a:t>
            </a:r>
          </a:p>
        </p:txBody>
      </p:sp>
      <p:sp>
        <p:nvSpPr>
          <p:cNvPr id="7" name="TextBox 6">
            <a:extLst>
              <a:ext uri="{FF2B5EF4-FFF2-40B4-BE49-F238E27FC236}">
                <a16:creationId xmlns:a16="http://schemas.microsoft.com/office/drawing/2014/main" id="{533D77FC-7822-46CF-A6B3-0343994557B4}"/>
              </a:ext>
            </a:extLst>
          </p:cNvPr>
          <p:cNvSpPr txBox="1"/>
          <p:nvPr/>
        </p:nvSpPr>
        <p:spPr>
          <a:xfrm>
            <a:off x="2265681" y="5333622"/>
            <a:ext cx="9743440" cy="1200329"/>
          </a:xfrm>
          <a:prstGeom prst="rect">
            <a:avLst/>
          </a:prstGeom>
          <a:solidFill>
            <a:schemeClr val="bg2">
              <a:lumMod val="90000"/>
            </a:schemeClr>
          </a:solidFill>
        </p:spPr>
        <p:txBody>
          <a:bodyPr wrap="square" rtlCol="0">
            <a:spAutoFit/>
          </a:bodyPr>
          <a:lstStyle/>
          <a:p>
            <a:pPr algn="ctr"/>
            <a:r>
              <a:rPr lang="en-GB" sz="2400" dirty="0"/>
              <a:t>The CSDA provides a locally adaptable, structured assessment tool and a graphic which is easy for stakeholders to discuss. It should not be used by consultants alone to just save time.</a:t>
            </a:r>
          </a:p>
        </p:txBody>
      </p:sp>
    </p:spTree>
    <p:extLst>
      <p:ext uri="{BB962C8B-B14F-4D97-AF65-F5344CB8AC3E}">
        <p14:creationId xmlns:p14="http://schemas.microsoft.com/office/powerpoint/2010/main" val="219787011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29A0A-3A70-4581-A660-441669EA67BD}"/>
              </a:ext>
            </a:extLst>
          </p:cNvPr>
          <p:cNvSpPr>
            <a:spLocks noGrp="1"/>
          </p:cNvSpPr>
          <p:nvPr>
            <p:ph type="title"/>
          </p:nvPr>
        </p:nvSpPr>
        <p:spPr/>
        <p:txBody>
          <a:bodyPr/>
          <a:lstStyle/>
          <a:p>
            <a:r>
              <a:rPr lang="en-GB" dirty="0">
                <a:solidFill>
                  <a:schemeClr val="tx1"/>
                </a:solidFill>
              </a:rPr>
              <a:t>CSDA question 2</a:t>
            </a:r>
          </a:p>
        </p:txBody>
      </p:sp>
      <p:sp>
        <p:nvSpPr>
          <p:cNvPr id="3" name="Content Placeholder 2">
            <a:extLst>
              <a:ext uri="{FF2B5EF4-FFF2-40B4-BE49-F238E27FC236}">
                <a16:creationId xmlns:a16="http://schemas.microsoft.com/office/drawing/2014/main" id="{EB35F004-2D82-4494-965D-3302E5E93052}"/>
              </a:ext>
            </a:extLst>
          </p:cNvPr>
          <p:cNvSpPr>
            <a:spLocks noGrp="1"/>
          </p:cNvSpPr>
          <p:nvPr>
            <p:ph sz="quarter" idx="13"/>
          </p:nvPr>
        </p:nvSpPr>
        <p:spPr/>
        <p:txBody>
          <a:bodyPr/>
          <a:lstStyle/>
          <a:p>
            <a:r>
              <a:rPr lang="en-GB" dirty="0"/>
              <a:t>Quiz</a:t>
            </a:r>
          </a:p>
        </p:txBody>
      </p:sp>
      <p:sp>
        <p:nvSpPr>
          <p:cNvPr id="4" name="Content Placeholder 3">
            <a:extLst>
              <a:ext uri="{FF2B5EF4-FFF2-40B4-BE49-F238E27FC236}">
                <a16:creationId xmlns:a16="http://schemas.microsoft.com/office/drawing/2014/main" id="{3868B5ED-D47B-4C46-BC3D-6F166C51BFD6}"/>
              </a:ext>
            </a:extLst>
          </p:cNvPr>
          <p:cNvSpPr>
            <a:spLocks noGrp="1"/>
          </p:cNvSpPr>
          <p:nvPr>
            <p:ph sz="quarter" idx="17"/>
          </p:nvPr>
        </p:nvSpPr>
        <p:spPr/>
        <p:txBody>
          <a:bodyPr/>
          <a:lstStyle/>
          <a:p>
            <a:r>
              <a:rPr lang="en-GB" dirty="0"/>
              <a:t>1 Min</a:t>
            </a:r>
          </a:p>
        </p:txBody>
      </p:sp>
      <p:sp>
        <p:nvSpPr>
          <p:cNvPr id="7" name="TextBox 6">
            <a:extLst>
              <a:ext uri="{FF2B5EF4-FFF2-40B4-BE49-F238E27FC236}">
                <a16:creationId xmlns:a16="http://schemas.microsoft.com/office/drawing/2014/main" id="{3A3991D3-B26F-40FA-8265-6CB7A0E9C0AD}"/>
              </a:ext>
            </a:extLst>
          </p:cNvPr>
          <p:cNvSpPr txBox="1"/>
          <p:nvPr/>
        </p:nvSpPr>
        <p:spPr>
          <a:xfrm>
            <a:off x="4277360" y="1044509"/>
            <a:ext cx="7333276" cy="4108817"/>
          </a:xfrm>
          <a:prstGeom prst="rect">
            <a:avLst/>
          </a:prstGeom>
          <a:noFill/>
        </p:spPr>
        <p:txBody>
          <a:bodyPr wrap="square" rtlCol="0">
            <a:spAutoFit/>
          </a:bodyPr>
          <a:lstStyle/>
          <a:p>
            <a:pPr>
              <a:spcAft>
                <a:spcPts val="1800"/>
              </a:spcAft>
            </a:pPr>
            <a:r>
              <a:rPr lang="en-GB" dirty="0"/>
              <a:t>The CSDA is most useful where </a:t>
            </a:r>
          </a:p>
          <a:p>
            <a:pPr marL="514350" indent="-514350">
              <a:spcAft>
                <a:spcPts val="1800"/>
              </a:spcAft>
              <a:buFont typeface="+mj-lt"/>
              <a:buAutoNum type="alphaUcPeriod"/>
            </a:pPr>
            <a:r>
              <a:rPr lang="en-GB" dirty="0"/>
              <a:t>Many institutional assessments have been undertaken</a:t>
            </a:r>
          </a:p>
          <a:p>
            <a:pPr marL="514350" indent="-514350">
              <a:spcAft>
                <a:spcPts val="1800"/>
              </a:spcAft>
              <a:buFont typeface="+mj-lt"/>
              <a:buAutoNum type="alphaUcPeriod"/>
            </a:pPr>
            <a:r>
              <a:rPr lang="en-GB" dirty="0"/>
              <a:t>An SFD has been completed but there is no consensus yet on how to improve the situation</a:t>
            </a:r>
          </a:p>
          <a:p>
            <a:pPr marL="514350" indent="-514350">
              <a:spcAft>
                <a:spcPts val="1800"/>
              </a:spcAft>
              <a:buFont typeface="+mj-lt"/>
              <a:buAutoNum type="alphaUcPeriod"/>
            </a:pPr>
            <a:r>
              <a:rPr lang="en-GB" dirty="0"/>
              <a:t>CWIS is a well understood concept and services are well developed</a:t>
            </a:r>
          </a:p>
        </p:txBody>
      </p:sp>
    </p:spTree>
    <p:extLst>
      <p:ext uri="{BB962C8B-B14F-4D97-AF65-F5344CB8AC3E}">
        <p14:creationId xmlns:p14="http://schemas.microsoft.com/office/powerpoint/2010/main" val="3817066125"/>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29A0A-3A70-4581-A660-441669EA67BD}"/>
              </a:ext>
            </a:extLst>
          </p:cNvPr>
          <p:cNvSpPr>
            <a:spLocks noGrp="1"/>
          </p:cNvSpPr>
          <p:nvPr>
            <p:ph type="title"/>
          </p:nvPr>
        </p:nvSpPr>
        <p:spPr/>
        <p:txBody>
          <a:bodyPr/>
          <a:lstStyle/>
          <a:p>
            <a:r>
              <a:rPr lang="en-GB" dirty="0">
                <a:solidFill>
                  <a:schemeClr val="tx1"/>
                </a:solidFill>
              </a:rPr>
              <a:t>Answer 2</a:t>
            </a:r>
          </a:p>
        </p:txBody>
      </p:sp>
      <p:sp>
        <p:nvSpPr>
          <p:cNvPr id="3" name="Content Placeholder 2">
            <a:extLst>
              <a:ext uri="{FF2B5EF4-FFF2-40B4-BE49-F238E27FC236}">
                <a16:creationId xmlns:a16="http://schemas.microsoft.com/office/drawing/2014/main" id="{EB35F004-2D82-4494-965D-3302E5E93052}"/>
              </a:ext>
            </a:extLst>
          </p:cNvPr>
          <p:cNvSpPr>
            <a:spLocks noGrp="1"/>
          </p:cNvSpPr>
          <p:nvPr>
            <p:ph sz="quarter" idx="13"/>
          </p:nvPr>
        </p:nvSpPr>
        <p:spPr/>
        <p:txBody>
          <a:bodyPr/>
          <a:lstStyle/>
          <a:p>
            <a:r>
              <a:rPr lang="en-GB" dirty="0"/>
              <a:t>Quiz</a:t>
            </a:r>
          </a:p>
        </p:txBody>
      </p:sp>
      <p:sp>
        <p:nvSpPr>
          <p:cNvPr id="4" name="TextBox 3">
            <a:extLst>
              <a:ext uri="{FF2B5EF4-FFF2-40B4-BE49-F238E27FC236}">
                <a16:creationId xmlns:a16="http://schemas.microsoft.com/office/drawing/2014/main" id="{3CC01EBA-0958-4A36-A26C-2D025C348565}"/>
              </a:ext>
            </a:extLst>
          </p:cNvPr>
          <p:cNvSpPr txBox="1"/>
          <p:nvPr/>
        </p:nvSpPr>
        <p:spPr>
          <a:xfrm>
            <a:off x="2265681" y="5333622"/>
            <a:ext cx="9743440" cy="1200329"/>
          </a:xfrm>
          <a:prstGeom prst="rect">
            <a:avLst/>
          </a:prstGeom>
          <a:solidFill>
            <a:schemeClr val="bg2">
              <a:lumMod val="90000"/>
            </a:schemeClr>
          </a:solidFill>
        </p:spPr>
        <p:txBody>
          <a:bodyPr wrap="square" rtlCol="0">
            <a:spAutoFit/>
          </a:bodyPr>
          <a:lstStyle/>
          <a:p>
            <a:pPr algn="ctr"/>
            <a:r>
              <a:rPr lang="en-GB" sz="2400" dirty="0"/>
              <a:t>The CSDA is useful where the enabling environment for urban sanitation is not well understood, or where stakeholders have not yet worked together or agreed on next steps needed to improve sanitation</a:t>
            </a:r>
          </a:p>
        </p:txBody>
      </p:sp>
      <p:sp>
        <p:nvSpPr>
          <p:cNvPr id="6" name="TextBox 5">
            <a:extLst>
              <a:ext uri="{FF2B5EF4-FFF2-40B4-BE49-F238E27FC236}">
                <a16:creationId xmlns:a16="http://schemas.microsoft.com/office/drawing/2014/main" id="{E15C6D80-EE3F-4B0F-BCEF-A56ECC1CFD57}"/>
              </a:ext>
            </a:extLst>
          </p:cNvPr>
          <p:cNvSpPr txBox="1"/>
          <p:nvPr/>
        </p:nvSpPr>
        <p:spPr>
          <a:xfrm>
            <a:off x="4277360" y="1044509"/>
            <a:ext cx="7333276" cy="4108817"/>
          </a:xfrm>
          <a:prstGeom prst="rect">
            <a:avLst/>
          </a:prstGeom>
          <a:noFill/>
        </p:spPr>
        <p:txBody>
          <a:bodyPr wrap="square" rtlCol="0">
            <a:spAutoFit/>
          </a:bodyPr>
          <a:lstStyle/>
          <a:p>
            <a:pPr>
              <a:spcAft>
                <a:spcPts val="1800"/>
              </a:spcAft>
            </a:pPr>
            <a:r>
              <a:rPr lang="en-GB" dirty="0"/>
              <a:t>The CSDA is most useful where </a:t>
            </a:r>
          </a:p>
          <a:p>
            <a:pPr marL="514350" indent="-514350">
              <a:spcAft>
                <a:spcPts val="1800"/>
              </a:spcAft>
              <a:buFont typeface="Wingdings" panose="05000000000000000000" pitchFamily="2" charset="2"/>
              <a:buChar char="ü"/>
            </a:pPr>
            <a:r>
              <a:rPr lang="en-GB" dirty="0"/>
              <a:t>Many institutional assessments have been undertaken</a:t>
            </a:r>
          </a:p>
          <a:p>
            <a:pPr marL="514350" indent="-514350">
              <a:spcAft>
                <a:spcPts val="1800"/>
              </a:spcAft>
              <a:buFont typeface="Wingdings" panose="05000000000000000000" pitchFamily="2" charset="2"/>
              <a:buChar char="ü"/>
            </a:pPr>
            <a:r>
              <a:rPr lang="en-GB" dirty="0"/>
              <a:t>An SFD has been completed but there is no consensus yet on how to improve the situation</a:t>
            </a:r>
            <a:endParaRPr lang="en-GB" dirty="0">
              <a:solidFill>
                <a:schemeClr val="bg1">
                  <a:lumMod val="65000"/>
                </a:schemeClr>
              </a:solidFill>
            </a:endParaRPr>
          </a:p>
          <a:p>
            <a:pPr marL="514350" indent="-514350">
              <a:spcAft>
                <a:spcPts val="1800"/>
              </a:spcAft>
              <a:buFont typeface="+mj-lt"/>
              <a:buAutoNum type="alphaUcPeriod" startAt="3"/>
            </a:pPr>
            <a:r>
              <a:rPr lang="en-GB" dirty="0">
                <a:solidFill>
                  <a:schemeClr val="bg1">
                    <a:lumMod val="65000"/>
                  </a:schemeClr>
                </a:solidFill>
              </a:rPr>
              <a:t>CWIS is a well understood concept and services are well developed</a:t>
            </a:r>
          </a:p>
        </p:txBody>
      </p:sp>
    </p:spTree>
    <p:extLst>
      <p:ext uri="{BB962C8B-B14F-4D97-AF65-F5344CB8AC3E}">
        <p14:creationId xmlns:p14="http://schemas.microsoft.com/office/powerpoint/2010/main" val="16422036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DB6D2B-9433-48EE-9A20-B8825090190C}"/>
              </a:ext>
            </a:extLst>
          </p:cNvPr>
          <p:cNvSpPr txBox="1"/>
          <p:nvPr/>
        </p:nvSpPr>
        <p:spPr>
          <a:xfrm>
            <a:off x="41564" y="2358189"/>
            <a:ext cx="12150435" cy="1569660"/>
          </a:xfrm>
          <a:prstGeom prst="rect">
            <a:avLst/>
          </a:prstGeom>
          <a:noFill/>
        </p:spPr>
        <p:txBody>
          <a:bodyPr wrap="square" rtlCol="0">
            <a:spAutoFit/>
          </a:bodyP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AU" sz="32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What is a City Service</a:t>
            </a:r>
            <a:br>
              <a:rPr kumimoji="0" lang="en-AU" sz="32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br>
            <a:r>
              <a:rPr kumimoji="0" lang="en-AU" sz="32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Delivery Assessment</a:t>
            </a:r>
            <a:r>
              <a:rPr lang="en-AU" sz="3200" b="1" dirty="0">
                <a:solidFill>
                  <a:srgbClr val="FFFFFF"/>
                </a:solidFill>
              </a:rPr>
              <a:t>?</a:t>
            </a:r>
          </a:p>
          <a:p>
            <a:pPr marL="0" marR="0" lvl="0" indent="0" algn="ctr" defTabSz="510055" rtl="0" eaLnBrk="0" fontAlgn="base" latinLnBrk="0" hangingPunct="0">
              <a:lnSpc>
                <a:spcPct val="100000"/>
              </a:lnSpc>
              <a:spcBef>
                <a:spcPct val="0"/>
              </a:spcBef>
              <a:spcAft>
                <a:spcPct val="0"/>
              </a:spcAft>
              <a:buClrTx/>
              <a:buSzTx/>
              <a:buFontTx/>
              <a:buNone/>
              <a:tabLst/>
              <a:defRPr/>
            </a:pPr>
            <a:endParaRPr kumimoji="0" lang="en-AU" sz="32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endParaRPr>
          </a:p>
        </p:txBody>
      </p:sp>
      <p:pic>
        <p:nvPicPr>
          <p:cNvPr id="2" name="Audio 1">
            <a:hlinkClick r:id="" action="ppaction://media"/>
            <a:extLst>
              <a:ext uri="{FF2B5EF4-FFF2-40B4-BE49-F238E27FC236}">
                <a16:creationId xmlns:a16="http://schemas.microsoft.com/office/drawing/2014/main" id="{59A6D6C8-5169-4015-A46F-D52535DEA3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87455956"/>
      </p:ext>
    </p:extLst>
  </p:cSld>
  <p:clrMapOvr>
    <a:masterClrMapping/>
  </p:clrMapOvr>
  <mc:AlternateContent xmlns:mc="http://schemas.openxmlformats.org/markup-compatibility/2006" xmlns:p14="http://schemas.microsoft.com/office/powerpoint/2010/main">
    <mc:Choice Requires="p14">
      <p:transition spd="slow" p14:dur="2000" advTm="5112"/>
    </mc:Choice>
    <mc:Fallback xmlns="">
      <p:transition spd="slow" advTm="5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03444-A553-4804-9E12-BD285A0852DE}"/>
              </a:ext>
            </a:extLst>
          </p:cNvPr>
          <p:cNvSpPr>
            <a:spLocks noGrp="1"/>
          </p:cNvSpPr>
          <p:nvPr>
            <p:ph type="title" idx="4294967295"/>
          </p:nvPr>
        </p:nvSpPr>
        <p:spPr>
          <a:xfrm>
            <a:off x="320620" y="373463"/>
            <a:ext cx="9640390" cy="1143000"/>
          </a:xfrm>
          <a:prstGeom prst="rect">
            <a:avLst/>
          </a:prstGeom>
        </p:spPr>
        <p:txBody>
          <a:bodyPr/>
          <a:lstStyle/>
          <a:p>
            <a:pPr>
              <a:lnSpc>
                <a:spcPts val="3400"/>
              </a:lnSpc>
            </a:pPr>
            <a:r>
              <a:rPr lang="en-GB" sz="3200" b="1" dirty="0">
                <a:solidFill>
                  <a:srgbClr val="006666"/>
                </a:solidFill>
                <a:latin typeface="Arial" panose="020B0604020202020204" pitchFamily="34" charset="0"/>
                <a:cs typeface="Arial" panose="020B0604020202020204" pitchFamily="34" charset="0"/>
              </a:rPr>
              <a:t>References and resources</a:t>
            </a:r>
          </a:p>
        </p:txBody>
      </p:sp>
      <p:sp>
        <p:nvSpPr>
          <p:cNvPr id="3" name="Content Placeholder 2">
            <a:extLst>
              <a:ext uri="{FF2B5EF4-FFF2-40B4-BE49-F238E27FC236}">
                <a16:creationId xmlns:a16="http://schemas.microsoft.com/office/drawing/2014/main" id="{E175736B-AA56-42D7-A98D-E3011A8BE9CF}"/>
              </a:ext>
            </a:extLst>
          </p:cNvPr>
          <p:cNvSpPr>
            <a:spLocks noGrp="1"/>
          </p:cNvSpPr>
          <p:nvPr>
            <p:ph idx="1"/>
          </p:nvPr>
        </p:nvSpPr>
        <p:spPr>
          <a:xfrm>
            <a:off x="1011790" y="1056723"/>
            <a:ext cx="10859590" cy="5661320"/>
          </a:xfrm>
        </p:spPr>
        <p:txBody>
          <a:bodyPr/>
          <a:lstStyle/>
          <a:p>
            <a:pPr marL="1257375" lvl="3" indent="0">
              <a:spcBef>
                <a:spcPts val="600"/>
              </a:spcBef>
              <a:buNone/>
            </a:pPr>
            <a:endParaRPr lang="en-GB" sz="2400" b="1" dirty="0">
              <a:solidFill>
                <a:srgbClr val="0070C0"/>
              </a:solidFill>
              <a:hlinkClick r:id="rId3">
                <a:extLst>
                  <a:ext uri="{A12FA001-AC4F-418D-AE19-62706E023703}">
                    <ahyp:hlinkClr xmlns:ahyp="http://schemas.microsoft.com/office/drawing/2018/hyperlinkcolor" val="tx"/>
                  </a:ext>
                </a:extLst>
              </a:hlinkClick>
            </a:endParaRPr>
          </a:p>
          <a:p>
            <a:pPr marL="1881188" lvl="3" indent="-92075">
              <a:spcBef>
                <a:spcPts val="600"/>
              </a:spcBef>
              <a:buNone/>
            </a:pPr>
            <a:r>
              <a:rPr lang="en-GB" sz="2400" b="1" dirty="0">
                <a:solidFill>
                  <a:srgbClr val="0070C0"/>
                </a:solidFill>
                <a:hlinkClick r:id="rId3">
                  <a:extLst>
                    <a:ext uri="{A12FA001-AC4F-418D-AE19-62706E023703}">
                      <ahyp:hlinkClr xmlns:ahyp="http://schemas.microsoft.com/office/drawing/2018/hyperlinkcolor" val="tx"/>
                    </a:ext>
                  </a:extLst>
                </a:hlinkClick>
              </a:rPr>
              <a:t>City Service Delivery Assessment</a:t>
            </a:r>
            <a:r>
              <a:rPr lang="en-GB" sz="2400" b="1" dirty="0">
                <a:solidFill>
                  <a:srgbClr val="0070C0"/>
                </a:solidFill>
              </a:rPr>
              <a:t> </a:t>
            </a:r>
            <a:r>
              <a:rPr lang="en-GB" sz="2400" dirty="0"/>
              <a:t>(2019)</a:t>
            </a:r>
          </a:p>
          <a:p>
            <a:pPr marL="1789113" lvl="3" indent="0">
              <a:lnSpc>
                <a:spcPct val="100000"/>
              </a:lnSpc>
              <a:spcBef>
                <a:spcPts val="600"/>
              </a:spcBef>
              <a:buNone/>
            </a:pPr>
            <a:endParaRPr lang="en-GB" sz="2400" b="1" dirty="0">
              <a:hlinkClick r:id="rId4"/>
            </a:endParaRPr>
          </a:p>
          <a:p>
            <a:pPr marL="1789113" lvl="3" indent="0">
              <a:lnSpc>
                <a:spcPct val="100000"/>
              </a:lnSpc>
              <a:spcBef>
                <a:spcPts val="600"/>
              </a:spcBef>
              <a:buNone/>
            </a:pPr>
            <a:r>
              <a:rPr lang="en-GB" sz="2400" b="1" dirty="0">
                <a:solidFill>
                  <a:srgbClr val="0070C0"/>
                </a:solidFill>
                <a:hlinkClick r:id="rId4">
                  <a:extLst>
                    <a:ext uri="{A12FA001-AC4F-418D-AE19-62706E023703}">
                      <ahyp:hlinkClr xmlns:ahyp="http://schemas.microsoft.com/office/drawing/2018/hyperlinkcolor" val="tx"/>
                    </a:ext>
                  </a:extLst>
                </a:hlinkClick>
              </a:rPr>
              <a:t>FSM Toolbox</a:t>
            </a:r>
            <a:r>
              <a:rPr lang="en-GB" sz="2400" b="1" dirty="0">
                <a:solidFill>
                  <a:srgbClr val="0070C0"/>
                </a:solidFill>
              </a:rPr>
              <a:t> </a:t>
            </a:r>
            <a:r>
              <a:rPr lang="en-GB" sz="2400" dirty="0"/>
              <a:t>(2019)</a:t>
            </a:r>
            <a:br>
              <a:rPr lang="en-GB" sz="2400" dirty="0"/>
            </a:br>
            <a:r>
              <a:rPr lang="en-GB" sz="2400" dirty="0"/>
              <a:t>The FSM Toolbox uses the CSDA to structure its assessment of the ‘Enabling Ecosystem’ (enabling environment)</a:t>
            </a:r>
          </a:p>
          <a:p>
            <a:pPr marL="1257375" lvl="3" indent="0">
              <a:spcBef>
                <a:spcPts val="600"/>
              </a:spcBef>
              <a:buNone/>
            </a:pPr>
            <a:r>
              <a:rPr lang="en-GB" sz="2000" dirty="0"/>
              <a:t>          </a:t>
            </a:r>
          </a:p>
          <a:p>
            <a:pPr marL="1789113" lvl="3" indent="0">
              <a:lnSpc>
                <a:spcPct val="100000"/>
              </a:lnSpc>
              <a:spcBef>
                <a:spcPts val="600"/>
              </a:spcBef>
              <a:buNone/>
            </a:pPr>
            <a:r>
              <a:rPr lang="en-GB" sz="2400" b="1" dirty="0">
                <a:solidFill>
                  <a:srgbClr val="0070C0"/>
                </a:solidFill>
                <a:hlinkClick r:id="rId5">
                  <a:extLst>
                    <a:ext uri="{A12FA001-AC4F-418D-AE19-62706E023703}">
                      <ahyp:hlinkClr xmlns:ahyp="http://schemas.microsoft.com/office/drawing/2018/hyperlinkcolor" val="tx"/>
                    </a:ext>
                  </a:extLst>
                </a:hlinkClick>
              </a:rPr>
              <a:t>FSM Diagnostics for Service delivery in urban areas</a:t>
            </a:r>
            <a:r>
              <a:rPr lang="en-GB" sz="2400" b="1" dirty="0">
                <a:solidFill>
                  <a:srgbClr val="0070C0"/>
                </a:solidFill>
              </a:rPr>
              <a:t> </a:t>
            </a:r>
            <a:r>
              <a:rPr lang="en-GB" sz="2400" dirty="0"/>
              <a:t>(2016) These documents are based around earlier versions of the CSDA, SFD and Service Delivery Action Checklist</a:t>
            </a:r>
          </a:p>
          <a:p>
            <a:pPr marL="0" indent="0">
              <a:spcBef>
                <a:spcPts val="600"/>
              </a:spcBef>
              <a:buNone/>
            </a:pPr>
            <a:endParaRPr lang="en-GB" dirty="0"/>
          </a:p>
          <a:p>
            <a:pPr marL="1798638" indent="-1798638">
              <a:spcBef>
                <a:spcPts val="600"/>
              </a:spcBef>
              <a:buNone/>
            </a:pPr>
            <a:r>
              <a:rPr lang="en-GB" dirty="0"/>
              <a:t>		</a:t>
            </a:r>
            <a:r>
              <a:rPr lang="en-GB" b="1" dirty="0">
                <a:solidFill>
                  <a:srgbClr val="0070C0"/>
                </a:solidFill>
                <a:hlinkClick r:id="rId6">
                  <a:extLst>
                    <a:ext uri="{A12FA001-AC4F-418D-AE19-62706E023703}">
                      <ahyp:hlinkClr xmlns:ahyp="http://schemas.microsoft.com/office/drawing/2018/hyperlinkcolor" val="tx"/>
                    </a:ext>
                  </a:extLst>
                </a:hlinkClick>
              </a:rPr>
              <a:t>SFD</a:t>
            </a:r>
            <a:r>
              <a:rPr lang="en-GB" dirty="0"/>
              <a:t> (2017)</a:t>
            </a:r>
            <a:br>
              <a:rPr lang="en-GB" dirty="0"/>
            </a:br>
            <a:r>
              <a:rPr lang="en-GB" dirty="0"/>
              <a:t>	Website supporting the creation of SFDs to characterise the sanitation situation in a city</a:t>
            </a:r>
          </a:p>
        </p:txBody>
      </p:sp>
      <p:pic>
        <p:nvPicPr>
          <p:cNvPr id="6" name="Graphic 5">
            <a:extLst>
              <a:ext uri="{FF2B5EF4-FFF2-40B4-BE49-F238E27FC236}">
                <a16:creationId xmlns:a16="http://schemas.microsoft.com/office/drawing/2014/main" id="{30959A4F-FF01-4465-BD6D-678844B258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1639" y="3916723"/>
            <a:ext cx="2095564" cy="414507"/>
          </a:xfrm>
          <a:prstGeom prst="rect">
            <a:avLst/>
          </a:prstGeom>
        </p:spPr>
      </p:pic>
      <p:pic>
        <p:nvPicPr>
          <p:cNvPr id="1026" name="Picture 2" descr="https://www.fsmtoolbox.com/assets/images/logo.png">
            <a:extLst>
              <a:ext uri="{FF2B5EF4-FFF2-40B4-BE49-F238E27FC236}">
                <a16:creationId xmlns:a16="http://schemas.microsoft.com/office/drawing/2014/main" id="{8595EF40-463C-4155-8B6F-AE31B79D3C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8162" y="2417341"/>
            <a:ext cx="1154366" cy="4946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EFDD28D-8656-44CF-9972-BB21F2683284}"/>
              </a:ext>
            </a:extLst>
          </p:cNvPr>
          <p:cNvPicPr>
            <a:picLocks noChangeAspect="1"/>
          </p:cNvPicPr>
          <p:nvPr/>
        </p:nvPicPr>
        <p:blipFill>
          <a:blip r:embed="rId10"/>
          <a:stretch>
            <a:fillRect/>
          </a:stretch>
        </p:blipFill>
        <p:spPr>
          <a:xfrm>
            <a:off x="1281979" y="5348020"/>
            <a:ext cx="1385771" cy="1106977"/>
          </a:xfrm>
          <a:prstGeom prst="rect">
            <a:avLst/>
          </a:prstGeom>
        </p:spPr>
      </p:pic>
      <p:sp>
        <p:nvSpPr>
          <p:cNvPr id="11" name="Text Box 2">
            <a:extLst>
              <a:ext uri="{FF2B5EF4-FFF2-40B4-BE49-F238E27FC236}">
                <a16:creationId xmlns:a16="http://schemas.microsoft.com/office/drawing/2014/main" id="{6F7B5FF4-EF5A-486D-9571-255BBC116F20}"/>
              </a:ext>
            </a:extLst>
          </p:cNvPr>
          <p:cNvSpPr txBox="1">
            <a:spLocks noChangeArrowheads="1"/>
          </p:cNvSpPr>
          <p:nvPr/>
        </p:nvSpPr>
        <p:spPr bwMode="auto">
          <a:xfrm>
            <a:off x="502339" y="1451723"/>
            <a:ext cx="2087678" cy="443492"/>
          </a:xfrm>
          <a:prstGeom prst="rect">
            <a:avLst/>
          </a:prstGeom>
          <a:solidFill>
            <a:srgbClr val="006666"/>
          </a:solidFill>
          <a:ln w="9525">
            <a:noFill/>
            <a:miter lim="800000"/>
            <a:headEnd/>
            <a:tailEnd/>
          </a:ln>
        </p:spPr>
        <p:txBody>
          <a:bodyPr rot="0" vert="horz" wrap="square" lIns="91440" tIns="45720" rIns="91440" bIns="45720" anchor="t" anchorCtr="0">
            <a:noAutofit/>
          </a:bodyPr>
          <a:lstStyle/>
          <a:p>
            <a:pPr algn="r">
              <a:lnSpc>
                <a:spcPct val="95000"/>
              </a:lnSpc>
              <a:spcBef>
                <a:spcPts val="600"/>
              </a:spcBef>
              <a:spcAft>
                <a:spcPts val="0"/>
              </a:spcAft>
            </a:pPr>
            <a:r>
              <a:rPr lang="en-GB" sz="1000" b="1"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Inclusive Sanitation in Practice</a:t>
            </a:r>
            <a:endParaRPr lang="en-GB" sz="1000" dirty="0">
              <a:effectLst/>
              <a:latin typeface="Century Gothic" panose="020B0502020202020204" pitchFamily="34" charset="0"/>
              <a:ea typeface="Calibri" panose="020F0502020204030204" pitchFamily="34" charset="0"/>
              <a:cs typeface="Times New Roman" panose="02020603050405020304" pitchFamily="18" charset="0"/>
            </a:endParaRPr>
          </a:p>
          <a:p>
            <a:pPr algn="r">
              <a:lnSpc>
                <a:spcPct val="95000"/>
              </a:lnSpc>
              <a:spcBef>
                <a:spcPts val="300"/>
              </a:spcBef>
              <a:spcAft>
                <a:spcPts val="0"/>
              </a:spcAft>
            </a:pPr>
            <a:r>
              <a:rPr lang="en-GB" sz="900" i="1" dirty="0">
                <a:solidFill>
                  <a:srgbClr val="FFFFFF"/>
                </a:solidFill>
                <a:effectLst/>
                <a:latin typeface="Century Gothic" panose="020B0502020202020204" pitchFamily="34" charset="0"/>
                <a:ea typeface="Calibri" panose="020F0502020204030204" pitchFamily="34" charset="0"/>
                <a:cs typeface="Times New Roman" panose="02020603050405020304" pitchFamily="18" charset="0"/>
              </a:rPr>
              <a:t>for healthy equitable cities</a:t>
            </a:r>
            <a:endParaRPr lang="en-GB" sz="900" dirty="0">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046476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5B8158-F76C-40A4-8792-5E790D2788F7}"/>
              </a:ext>
            </a:extLst>
          </p:cNvPr>
          <p:cNvSpPr>
            <a:spLocks noGrp="1"/>
          </p:cNvSpPr>
          <p:nvPr>
            <p:ph idx="1"/>
          </p:nvPr>
        </p:nvSpPr>
        <p:spPr>
          <a:xfrm>
            <a:off x="715617" y="5834270"/>
            <a:ext cx="11074400" cy="1679712"/>
          </a:xfrm>
        </p:spPr>
        <p:txBody>
          <a:bodyPr/>
          <a:lstStyle/>
          <a:p>
            <a:pPr marL="0" indent="0" algn="r" eaLnBrk="0" fontAlgn="base" hangingPunct="0">
              <a:buNone/>
            </a:pPr>
            <a:r>
              <a:rPr lang="en-GB" b="1"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Inclusive Sanitation in Practice</a:t>
            </a:r>
            <a:endParaRPr lang="en-GB" sz="1100" dirty="0">
              <a:latin typeface="Arial" panose="020B0604020202020204" pitchFamily="34" charset="0"/>
              <a:ea typeface="Tw Cen MT" panose="020B0602020104020603" pitchFamily="34" charset="0"/>
              <a:cs typeface="Times New Roman" panose="02020603050405020304" pitchFamily="18" charset="0"/>
            </a:endParaRPr>
          </a:p>
          <a:p>
            <a:pPr marL="0" indent="0" algn="r" eaLnBrk="0" fontAlgn="base" hangingPunct="0">
              <a:buNone/>
            </a:pPr>
            <a:r>
              <a:rPr lang="en-GB" sz="1200" i="1"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for healthy equitable cities</a:t>
            </a:r>
          </a:p>
          <a:p>
            <a:pPr marL="0" indent="0" algn="r" eaLnBrk="0" fontAlgn="base" hangingPunct="0">
              <a:buNone/>
            </a:pPr>
            <a:endParaRPr lang="en-GB" sz="1200" i="1" dirty="0">
              <a:solidFill>
                <a:srgbClr val="FFFFFF"/>
              </a:solidFill>
              <a:latin typeface="Century Gothic" panose="020B0502020202020204" pitchFamily="34" charset="0"/>
              <a:ea typeface="Calibri" panose="020F0502020204030204" pitchFamily="34" charset="0"/>
              <a:cs typeface="Times New Roman" panose="02020603050405020304" pitchFamily="18" charset="0"/>
            </a:endParaRPr>
          </a:p>
          <a:p>
            <a:pPr marL="0" indent="0" algn="r" eaLnBrk="0" fontAlgn="base" hangingPunct="0">
              <a:buNone/>
            </a:pPr>
            <a:r>
              <a:rPr lang="en-GB" sz="1800" i="1" dirty="0">
                <a:solidFill>
                  <a:srgbClr val="FFFFFF"/>
                </a:solidFill>
                <a:latin typeface="Century Gothic" panose="020B0502020202020204" pitchFamily="34" charset="0"/>
                <a:ea typeface="Calibri" panose="020F0502020204030204" pitchFamily="34" charset="0"/>
                <a:cs typeface="Times New Roman" panose="02020603050405020304" pitchFamily="18" charset="0"/>
              </a:rPr>
              <a:t> </a:t>
            </a:r>
            <a:endParaRPr lang="en-GB" sz="1800" dirty="0">
              <a:latin typeface="Arial" panose="020B0604020202020204" pitchFamily="34" charset="0"/>
              <a:ea typeface="Tw Cen MT" panose="020B0602020104020603"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B2C68CD-E57F-46A2-86A2-46A01AE7CFDA}"/>
              </a:ext>
            </a:extLst>
          </p:cNvPr>
          <p:cNvSpPr txBox="1"/>
          <p:nvPr/>
        </p:nvSpPr>
        <p:spPr>
          <a:xfrm>
            <a:off x="715617" y="854765"/>
            <a:ext cx="6618056" cy="4816703"/>
          </a:xfrm>
          <a:prstGeom prst="rect">
            <a:avLst/>
          </a:prstGeom>
          <a:solidFill>
            <a:schemeClr val="bg1">
              <a:alpha val="20000"/>
            </a:schemeClr>
          </a:solidFill>
        </p:spPr>
        <p:txBody>
          <a:bodyPr wrap="square" rtlCol="0">
            <a:spAutoFit/>
          </a:bodyPr>
          <a:lstStyle/>
          <a:p>
            <a:pPr marL="0" marR="0" lvl="0" indent="0" algn="l" defTabSz="510055"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Acknowledgements</a:t>
            </a:r>
          </a:p>
          <a:p>
            <a:pPr marL="0" marR="0" lvl="0" indent="0" algn="l" defTabSz="510055" rtl="0" eaLnBrk="0" fontAlgn="base" latinLnBrk="0" hangingPunct="0">
              <a:lnSpc>
                <a:spcPct val="100000"/>
              </a:lnSpc>
              <a:spcBef>
                <a:spcPct val="0"/>
              </a:spcBef>
              <a:spcAft>
                <a:spcPct val="0"/>
              </a:spcAft>
              <a:buClrTx/>
              <a:buSzTx/>
              <a:buFontTx/>
              <a:buNone/>
              <a:tabLst/>
              <a:defRPr/>
            </a:pPr>
            <a:endParaRPr kumimoji="0" lang="en-GB" sz="27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endParaRPr>
          </a:p>
          <a:p>
            <a:pPr marL="0" marR="0" lvl="0" indent="0" algn="l" defTabSz="510055"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mn-cs"/>
              </a:rPr>
              <a:t>The CSDA method draws on the Country Status Overviews  (CSOs) for water and sanitation developed by WSP-World Bank, and published in 2011.</a:t>
            </a:r>
          </a:p>
          <a:p>
            <a:pPr marL="0" marR="0" lvl="0" indent="0" algn="l" defTabSz="51005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mn-cs"/>
            </a:endParaRPr>
          </a:p>
          <a:p>
            <a:pPr marL="0" marR="0" lvl="0" indent="0" algn="l" defTabSz="510055"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mn-cs"/>
              </a:rPr>
              <a:t>The first CSDA was developed in 2013 as part of a set of diagnostic tools for urban sanitation developed under our work for  WSP-World Bank. </a:t>
            </a:r>
          </a:p>
          <a:p>
            <a:pPr marL="0" marR="0" lvl="0" indent="0" algn="l" defTabSz="510055"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mn-cs"/>
            </a:endParaRPr>
          </a:p>
          <a:p>
            <a:pPr marL="0" marR="0" lvl="0" indent="0" algn="l" defTabSz="510055"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mn-cs"/>
              </a:rPr>
              <a:t>This revised CSDA is based on a 2019 review of the practical use of the 2013 version, and was funded by the Bill &amp; Melinda Gates Foundation.</a:t>
            </a:r>
          </a:p>
          <a:p>
            <a:pPr marL="0" marR="0" lvl="0" indent="0" algn="r" defTabSz="510055"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mn-cs"/>
              </a:rPr>
              <a:t> </a:t>
            </a:r>
          </a:p>
          <a:p>
            <a:pPr marL="0" marR="0" lvl="0" indent="0" algn="r" defTabSz="510055"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pitchFamily="34" charset="-128"/>
                <a:cs typeface="+mn-cs"/>
              </a:rPr>
              <a:t>Isabel Blackett and Peter Hawkins</a:t>
            </a:r>
          </a:p>
          <a:p>
            <a:pPr marL="0" marR="0" lvl="0" indent="0" algn="r" defTabSz="510055"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Times New Roman" panose="02020603050405020304" pitchFamily="18" charset="0"/>
              </a:rPr>
              <a:t>ISP@incsanprac.com</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Tw Cen MT" panose="020B0602020104020603" pitchFamily="34" charset="0"/>
              <a:cs typeface="Times New Roman" panose="02020603050405020304" pitchFamily="18" charset="0"/>
            </a:endParaRPr>
          </a:p>
        </p:txBody>
      </p:sp>
    </p:spTree>
    <p:extLst>
      <p:ext uri="{BB962C8B-B14F-4D97-AF65-F5344CB8AC3E}">
        <p14:creationId xmlns:p14="http://schemas.microsoft.com/office/powerpoint/2010/main" val="102803591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2C56E-1768-484F-9C66-0A35CF1FC9D9}"/>
              </a:ext>
            </a:extLst>
          </p:cNvPr>
          <p:cNvSpPr>
            <a:spLocks noGrp="1"/>
          </p:cNvSpPr>
          <p:nvPr>
            <p:ph type="title"/>
          </p:nvPr>
        </p:nvSpPr>
        <p:spPr>
          <a:xfrm>
            <a:off x="371475" y="229457"/>
            <a:ext cx="10459657" cy="543658"/>
          </a:xfrm>
        </p:spPr>
        <p:txBody>
          <a:bodyPr/>
          <a:lstStyle/>
          <a:p>
            <a:r>
              <a:rPr lang="en-GB" sz="3200" dirty="0">
                <a:solidFill>
                  <a:srgbClr val="006666"/>
                </a:solidFill>
              </a:rPr>
              <a:t>What does a City Service Delivery Assessment do?</a:t>
            </a:r>
          </a:p>
        </p:txBody>
      </p:sp>
      <p:sp>
        <p:nvSpPr>
          <p:cNvPr id="3" name="Content Placeholder 2">
            <a:extLst>
              <a:ext uri="{FF2B5EF4-FFF2-40B4-BE49-F238E27FC236}">
                <a16:creationId xmlns:a16="http://schemas.microsoft.com/office/drawing/2014/main" id="{AB972309-666E-4857-A6DD-6DF4563E6D30}"/>
              </a:ext>
            </a:extLst>
          </p:cNvPr>
          <p:cNvSpPr>
            <a:spLocks noGrp="1"/>
          </p:cNvSpPr>
          <p:nvPr>
            <p:ph sz="quarter" idx="10"/>
          </p:nvPr>
        </p:nvSpPr>
        <p:spPr>
          <a:xfrm>
            <a:off x="386081" y="1199407"/>
            <a:ext cx="6045199" cy="5214271"/>
          </a:xfrm>
        </p:spPr>
        <p:txBody>
          <a:bodyPr/>
          <a:lstStyle/>
          <a:p>
            <a:pPr marL="0" indent="0">
              <a:spcAft>
                <a:spcPts val="1800"/>
              </a:spcAft>
              <a:buNone/>
            </a:pPr>
            <a:r>
              <a:rPr lang="en-GB" b="0" dirty="0"/>
              <a:t>A Faecal Waste Flow Diagram (SFD) provides an overview of </a:t>
            </a:r>
            <a:r>
              <a:rPr lang="en-GB" dirty="0">
                <a:solidFill>
                  <a:srgbClr val="006666"/>
                </a:solidFill>
                <a:ea typeface="+mj-ea"/>
                <a:cs typeface="+mj-cs"/>
              </a:rPr>
              <a:t>how</a:t>
            </a:r>
            <a:r>
              <a:rPr lang="en-GB" b="0" dirty="0"/>
              <a:t> sanitation is working or not working in a city:</a:t>
            </a:r>
          </a:p>
          <a:p>
            <a:pPr>
              <a:spcAft>
                <a:spcPts val="1800"/>
              </a:spcAft>
            </a:pPr>
            <a:r>
              <a:rPr lang="en-GB" sz="2200" b="0" dirty="0"/>
              <a:t>Shows </a:t>
            </a:r>
            <a:r>
              <a:rPr lang="en-GB" sz="2200" dirty="0">
                <a:solidFill>
                  <a:srgbClr val="006666"/>
                </a:solidFill>
                <a:ea typeface="+mj-ea"/>
                <a:cs typeface="+mj-cs"/>
              </a:rPr>
              <a:t>% of population </a:t>
            </a:r>
            <a:r>
              <a:rPr lang="en-GB" sz="2200" b="0" dirty="0"/>
              <a:t>contributing to each faecal waste flow</a:t>
            </a:r>
          </a:p>
          <a:p>
            <a:pPr>
              <a:spcAft>
                <a:spcPts val="1800"/>
              </a:spcAft>
            </a:pPr>
            <a:r>
              <a:rPr lang="en-GB" sz="2200" b="0" dirty="0"/>
              <a:t>Shows % </a:t>
            </a:r>
            <a:r>
              <a:rPr lang="en-GB" sz="2200" dirty="0">
                <a:solidFill>
                  <a:srgbClr val="006666"/>
                </a:solidFill>
                <a:ea typeface="+mj-ea"/>
                <a:cs typeface="+mj-cs"/>
              </a:rPr>
              <a:t>safely managed </a:t>
            </a:r>
            <a:r>
              <a:rPr lang="en-GB" sz="2200" b="0" dirty="0"/>
              <a:t>and</a:t>
            </a:r>
            <a:br>
              <a:rPr lang="en-GB" sz="2200" b="0" dirty="0"/>
            </a:br>
            <a:r>
              <a:rPr lang="en-GB" sz="2200" b="0" dirty="0"/>
              <a:t>% </a:t>
            </a:r>
            <a:r>
              <a:rPr lang="en-GB" sz="2200" dirty="0">
                <a:solidFill>
                  <a:srgbClr val="006666"/>
                </a:solidFill>
                <a:ea typeface="+mj-ea"/>
                <a:cs typeface="+mj-cs"/>
              </a:rPr>
              <a:t>unsafely managed </a:t>
            </a:r>
            <a:r>
              <a:rPr lang="en-GB" sz="2200" b="0" dirty="0"/>
              <a:t>excreta</a:t>
            </a:r>
          </a:p>
          <a:p>
            <a:pPr>
              <a:spcAft>
                <a:spcPts val="1800"/>
              </a:spcAft>
            </a:pPr>
            <a:r>
              <a:rPr lang="en-GB" sz="2200" b="0" dirty="0"/>
              <a:t>Reflects how </a:t>
            </a:r>
            <a:r>
              <a:rPr lang="en-GB" sz="2200" dirty="0">
                <a:solidFill>
                  <a:srgbClr val="006666"/>
                </a:solidFill>
                <a:ea typeface="+mj-ea"/>
                <a:cs typeface="+mj-cs"/>
              </a:rPr>
              <a:t>inclusive</a:t>
            </a:r>
            <a:r>
              <a:rPr lang="en-GB" sz="2200" b="0" dirty="0"/>
              <a:t> the sanitation service is</a:t>
            </a:r>
          </a:p>
          <a:p>
            <a:pPr>
              <a:spcAft>
                <a:spcPts val="1800"/>
              </a:spcAft>
            </a:pPr>
            <a:r>
              <a:rPr lang="en-GB" sz="2200" b="0" dirty="0"/>
              <a:t>Is effective for </a:t>
            </a:r>
            <a:r>
              <a:rPr lang="en-GB" sz="2200" dirty="0">
                <a:solidFill>
                  <a:srgbClr val="006666"/>
                </a:solidFill>
                <a:ea typeface="+mj-ea"/>
                <a:cs typeface="+mj-cs"/>
              </a:rPr>
              <a:t>advocacy</a:t>
            </a:r>
            <a:r>
              <a:rPr lang="en-GB" sz="2200" b="0" dirty="0"/>
              <a:t> and awareness raising, but not technical design</a:t>
            </a:r>
          </a:p>
        </p:txBody>
      </p:sp>
      <p:pic>
        <p:nvPicPr>
          <p:cNvPr id="6" name="Picture 5">
            <a:extLst>
              <a:ext uri="{FF2B5EF4-FFF2-40B4-BE49-F238E27FC236}">
                <a16:creationId xmlns:a16="http://schemas.microsoft.com/office/drawing/2014/main" id="{D3691DCC-C021-41A3-B6EB-62B2CF0422E0}"/>
              </a:ext>
            </a:extLst>
          </p:cNvPr>
          <p:cNvPicPr>
            <a:picLocks noChangeAspect="1"/>
          </p:cNvPicPr>
          <p:nvPr/>
        </p:nvPicPr>
        <p:blipFill rotWithShape="1">
          <a:blip r:embed="rId6"/>
          <a:srcRect t="10182" b="3346"/>
          <a:stretch/>
        </p:blipFill>
        <p:spPr>
          <a:xfrm>
            <a:off x="6966902" y="907616"/>
            <a:ext cx="4572000" cy="2796721"/>
          </a:xfrm>
          <a:prstGeom prst="rect">
            <a:avLst/>
          </a:prstGeom>
        </p:spPr>
      </p:pic>
      <p:sp>
        <p:nvSpPr>
          <p:cNvPr id="7" name="Content Placeholder 2">
            <a:extLst>
              <a:ext uri="{FF2B5EF4-FFF2-40B4-BE49-F238E27FC236}">
                <a16:creationId xmlns:a16="http://schemas.microsoft.com/office/drawing/2014/main" id="{5EF57475-F704-4722-BE9F-C40C7153C06B}"/>
              </a:ext>
            </a:extLst>
          </p:cNvPr>
          <p:cNvSpPr txBox="1">
            <a:spLocks/>
          </p:cNvSpPr>
          <p:nvPr/>
        </p:nvSpPr>
        <p:spPr>
          <a:xfrm>
            <a:off x="6966902" y="4442673"/>
            <a:ext cx="4572000" cy="913097"/>
          </a:xfrm>
          <a:prstGeom prst="rect">
            <a:avLst/>
          </a:prstGeom>
        </p:spPr>
        <p:txBody>
          <a:bodyPr/>
          <a:lstStyle>
            <a:lvl1pPr marL="457200" indent="-457200" algn="l" defTabSz="914400" rtl="0" eaLnBrk="1" latinLnBrk="0" hangingPunct="1">
              <a:lnSpc>
                <a:spcPct val="100000"/>
              </a:lnSpc>
              <a:spcBef>
                <a:spcPts val="0"/>
              </a:spcBef>
              <a:spcAft>
                <a:spcPts val="600"/>
              </a:spcAft>
              <a:buFont typeface="Symbol" pitchFamily="2" charset="2"/>
              <a:buChar char="-"/>
              <a:defRPr sz="2400" b="1"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itchFamily="2" charset="2"/>
              <a:buChar char="-"/>
              <a:defRPr sz="2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buNone/>
            </a:pPr>
            <a:r>
              <a:rPr lang="en-GB" sz="2800" b="0" dirty="0">
                <a:solidFill>
                  <a:srgbClr val="006666"/>
                </a:solidFill>
              </a:rPr>
              <a:t>What is causing these failures in sanitation?</a:t>
            </a:r>
          </a:p>
        </p:txBody>
      </p:sp>
      <p:pic>
        <p:nvPicPr>
          <p:cNvPr id="5" name="Audio 4">
            <a:hlinkClick r:id="" action="ppaction://media"/>
            <a:extLst>
              <a:ext uri="{FF2B5EF4-FFF2-40B4-BE49-F238E27FC236}">
                <a16:creationId xmlns:a16="http://schemas.microsoft.com/office/drawing/2014/main" id="{414AD15A-1643-497C-A82A-F260087BCBA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71063214"/>
      </p:ext>
    </p:extLst>
  </p:cSld>
  <p:clrMapOvr>
    <a:masterClrMapping/>
  </p:clrMapOvr>
  <mc:AlternateContent xmlns:mc="http://schemas.openxmlformats.org/markup-compatibility/2006" xmlns:p14="http://schemas.microsoft.com/office/powerpoint/2010/main">
    <mc:Choice Requires="p14">
      <p:transition spd="slow" p14:dur="2000" advTm="64800"/>
    </mc:Choice>
    <mc:Fallback xmlns="">
      <p:transition spd="slow" advTm="64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2C56E-1768-484F-9C66-0A35CF1FC9D9}"/>
              </a:ext>
            </a:extLst>
          </p:cNvPr>
          <p:cNvSpPr>
            <a:spLocks noGrp="1"/>
          </p:cNvSpPr>
          <p:nvPr>
            <p:ph type="title"/>
          </p:nvPr>
        </p:nvSpPr>
        <p:spPr>
          <a:xfrm>
            <a:off x="371475" y="229457"/>
            <a:ext cx="10459657" cy="543658"/>
          </a:xfrm>
        </p:spPr>
        <p:txBody>
          <a:bodyPr/>
          <a:lstStyle/>
          <a:p>
            <a:r>
              <a:rPr lang="en-GB" sz="3200" dirty="0">
                <a:solidFill>
                  <a:srgbClr val="006666"/>
                </a:solidFill>
              </a:rPr>
              <a:t>What does a City Service Delivery Assessment do?</a:t>
            </a:r>
          </a:p>
        </p:txBody>
      </p:sp>
      <p:sp>
        <p:nvSpPr>
          <p:cNvPr id="3" name="Content Placeholder 2">
            <a:extLst>
              <a:ext uri="{FF2B5EF4-FFF2-40B4-BE49-F238E27FC236}">
                <a16:creationId xmlns:a16="http://schemas.microsoft.com/office/drawing/2014/main" id="{AB972309-666E-4857-A6DD-6DF4563E6D30}"/>
              </a:ext>
            </a:extLst>
          </p:cNvPr>
          <p:cNvSpPr>
            <a:spLocks noGrp="1"/>
          </p:cNvSpPr>
          <p:nvPr>
            <p:ph sz="quarter" idx="10"/>
          </p:nvPr>
        </p:nvSpPr>
        <p:spPr>
          <a:xfrm>
            <a:off x="371475" y="907616"/>
            <a:ext cx="6090285" cy="5523664"/>
          </a:xfrm>
        </p:spPr>
        <p:txBody>
          <a:bodyPr/>
          <a:lstStyle/>
          <a:p>
            <a:pPr marL="0" indent="0">
              <a:spcAft>
                <a:spcPts val="1800"/>
              </a:spcAft>
              <a:buNone/>
            </a:pPr>
            <a:r>
              <a:rPr lang="en-GB" b="0" dirty="0"/>
              <a:t>A City Service Delivery Assessment (CSDA) assesses </a:t>
            </a:r>
            <a:r>
              <a:rPr lang="en-GB" dirty="0">
                <a:solidFill>
                  <a:srgbClr val="006666"/>
                </a:solidFill>
                <a:ea typeface="+mj-ea"/>
                <a:cs typeface="+mj-cs"/>
              </a:rPr>
              <a:t>why</a:t>
            </a:r>
            <a:r>
              <a:rPr lang="en-GB" b="0" dirty="0"/>
              <a:t> this is happening:</a:t>
            </a:r>
          </a:p>
          <a:p>
            <a:pPr marL="457200" lvl="1" indent="-457200">
              <a:spcAft>
                <a:spcPts val="1800"/>
              </a:spcAft>
              <a:buClr>
                <a:srgbClr val="006666"/>
              </a:buClr>
            </a:pPr>
            <a:r>
              <a:rPr lang="en-GB" sz="2200" dirty="0"/>
              <a:t>Facilitates assessment of the </a:t>
            </a:r>
            <a:r>
              <a:rPr lang="en-GB" sz="2200" b="1" dirty="0">
                <a:solidFill>
                  <a:srgbClr val="006666"/>
                </a:solidFill>
                <a:ea typeface="+mj-ea"/>
                <a:cs typeface="+mj-cs"/>
              </a:rPr>
              <a:t>enabling environment </a:t>
            </a:r>
            <a:r>
              <a:rPr lang="en-GB" sz="2200" dirty="0"/>
              <a:t>for Citywide Inclusive Sanitation (CWIS)</a:t>
            </a:r>
          </a:p>
          <a:p>
            <a:pPr marL="457200" lvl="1" indent="-457200">
              <a:spcAft>
                <a:spcPts val="1800"/>
              </a:spcAft>
              <a:buClr>
                <a:srgbClr val="006666"/>
              </a:buClr>
            </a:pPr>
            <a:r>
              <a:rPr lang="en-GB" sz="2200" dirty="0"/>
              <a:t>Generates </a:t>
            </a:r>
            <a:r>
              <a:rPr lang="en-GB" sz="2200" b="1" dirty="0">
                <a:solidFill>
                  <a:srgbClr val="006666"/>
                </a:solidFill>
                <a:ea typeface="+mj-ea"/>
                <a:cs typeface="+mj-cs"/>
              </a:rPr>
              <a:t>graphics</a:t>
            </a:r>
            <a:r>
              <a:rPr lang="en-GB" sz="2200" dirty="0"/>
              <a:t> to support a systematic process for </a:t>
            </a:r>
            <a:r>
              <a:rPr lang="en-GB" sz="2200" b="1" dirty="0">
                <a:solidFill>
                  <a:srgbClr val="006666"/>
                </a:solidFill>
                <a:ea typeface="+mj-ea"/>
                <a:cs typeface="+mj-cs"/>
              </a:rPr>
              <a:t>working with stakeholders</a:t>
            </a:r>
            <a:r>
              <a:rPr lang="en-GB" sz="2200" dirty="0"/>
              <a:t> to build consensus</a:t>
            </a:r>
          </a:p>
          <a:p>
            <a:pPr marL="457200" lvl="1" indent="-457200">
              <a:spcAft>
                <a:spcPts val="1800"/>
              </a:spcAft>
              <a:buClr>
                <a:srgbClr val="006666"/>
              </a:buClr>
            </a:pPr>
            <a:r>
              <a:rPr lang="en-GB" sz="2200" dirty="0"/>
              <a:t>Separately addresses both </a:t>
            </a:r>
            <a:r>
              <a:rPr lang="en-GB" sz="2200" b="1" dirty="0">
                <a:solidFill>
                  <a:srgbClr val="006666"/>
                </a:solidFill>
                <a:ea typeface="+mj-ea"/>
                <a:cs typeface="+mj-cs"/>
              </a:rPr>
              <a:t>sewered</a:t>
            </a:r>
            <a:r>
              <a:rPr lang="en-GB" sz="2200" dirty="0"/>
              <a:t> and </a:t>
            </a:r>
            <a:r>
              <a:rPr lang="en-GB" sz="2200" b="1" dirty="0">
                <a:solidFill>
                  <a:srgbClr val="006666"/>
                </a:solidFill>
                <a:ea typeface="+mj-ea"/>
                <a:cs typeface="+mj-cs"/>
              </a:rPr>
              <a:t>non-sewered</a:t>
            </a:r>
            <a:r>
              <a:rPr lang="en-GB" sz="2200" dirty="0"/>
              <a:t> sanitation</a:t>
            </a:r>
          </a:p>
          <a:p>
            <a:pPr marL="457200" lvl="1" indent="-457200">
              <a:spcAft>
                <a:spcPts val="1800"/>
              </a:spcAft>
              <a:buClr>
                <a:srgbClr val="006666"/>
              </a:buClr>
            </a:pPr>
            <a:r>
              <a:rPr lang="en-GB" sz="2200" dirty="0"/>
              <a:t>Includes an Action Checklist to help stakeholders </a:t>
            </a:r>
            <a:r>
              <a:rPr lang="en-GB" sz="2200" b="1" dirty="0">
                <a:solidFill>
                  <a:srgbClr val="006666"/>
                </a:solidFill>
                <a:ea typeface="+mj-ea"/>
                <a:cs typeface="+mj-cs"/>
              </a:rPr>
              <a:t>identify and prioritise actions </a:t>
            </a:r>
            <a:r>
              <a:rPr lang="en-GB" sz="2200" dirty="0"/>
              <a:t>to improve sanitation</a:t>
            </a:r>
          </a:p>
        </p:txBody>
      </p:sp>
      <p:pic>
        <p:nvPicPr>
          <p:cNvPr id="7" name="Picture 6">
            <a:extLst>
              <a:ext uri="{FF2B5EF4-FFF2-40B4-BE49-F238E27FC236}">
                <a16:creationId xmlns:a16="http://schemas.microsoft.com/office/drawing/2014/main" id="{21B71C99-F6C8-4717-9ABA-B458DC5BFCFE}"/>
              </a:ext>
            </a:extLst>
          </p:cNvPr>
          <p:cNvPicPr>
            <a:picLocks noChangeAspect="1"/>
          </p:cNvPicPr>
          <p:nvPr/>
        </p:nvPicPr>
        <p:blipFill rotWithShape="1">
          <a:blip r:embed="rId6"/>
          <a:srcRect t="10182" b="3346"/>
          <a:stretch/>
        </p:blipFill>
        <p:spPr>
          <a:xfrm>
            <a:off x="6966902" y="907616"/>
            <a:ext cx="4572000" cy="2796721"/>
          </a:xfrm>
          <a:prstGeom prst="rect">
            <a:avLst/>
          </a:prstGeom>
        </p:spPr>
      </p:pic>
      <p:pic>
        <p:nvPicPr>
          <p:cNvPr id="5" name="Picture 4">
            <a:extLst>
              <a:ext uri="{FF2B5EF4-FFF2-40B4-BE49-F238E27FC236}">
                <a16:creationId xmlns:a16="http://schemas.microsoft.com/office/drawing/2014/main" id="{30A52C71-83D1-495C-80F7-BCA73612C8EA}"/>
              </a:ext>
            </a:extLst>
          </p:cNvPr>
          <p:cNvPicPr>
            <a:picLocks noChangeAspect="1"/>
          </p:cNvPicPr>
          <p:nvPr/>
        </p:nvPicPr>
        <p:blipFill>
          <a:blip r:embed="rId7"/>
          <a:stretch>
            <a:fillRect/>
          </a:stretch>
        </p:blipFill>
        <p:spPr>
          <a:xfrm>
            <a:off x="6235700" y="3838838"/>
            <a:ext cx="5724525" cy="2734320"/>
          </a:xfrm>
          <a:prstGeom prst="rect">
            <a:avLst/>
          </a:prstGeom>
        </p:spPr>
      </p:pic>
      <p:pic>
        <p:nvPicPr>
          <p:cNvPr id="8" name="Audio 7">
            <a:hlinkClick r:id="" action="ppaction://media"/>
            <a:extLst>
              <a:ext uri="{FF2B5EF4-FFF2-40B4-BE49-F238E27FC236}">
                <a16:creationId xmlns:a16="http://schemas.microsoft.com/office/drawing/2014/main" id="{1F3FCD2F-A9FF-4E51-94DC-B7B325DBD21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147100261"/>
      </p:ext>
    </p:extLst>
  </p:cSld>
  <p:clrMapOvr>
    <a:masterClrMapping/>
  </p:clrMapOvr>
  <mc:AlternateContent xmlns:mc="http://schemas.openxmlformats.org/markup-compatibility/2006" xmlns:p14="http://schemas.microsoft.com/office/powerpoint/2010/main">
    <mc:Choice Requires="p14">
      <p:transition spd="slow" p14:dur="2000" advTm="46825"/>
    </mc:Choice>
    <mc:Fallback xmlns="">
      <p:transition spd="slow" advTm="46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up)">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up)">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E4A34-3209-45D4-AE1B-5C652F554477}"/>
              </a:ext>
            </a:extLst>
          </p:cNvPr>
          <p:cNvSpPr>
            <a:spLocks noGrp="1"/>
          </p:cNvSpPr>
          <p:nvPr>
            <p:ph type="title"/>
          </p:nvPr>
        </p:nvSpPr>
        <p:spPr>
          <a:xfrm>
            <a:off x="359347" y="256005"/>
            <a:ext cx="9648199" cy="543658"/>
          </a:xfrm>
        </p:spPr>
        <p:txBody>
          <a:bodyPr/>
          <a:lstStyle/>
          <a:p>
            <a:r>
              <a:rPr lang="en-GB" sz="3200" dirty="0">
                <a:solidFill>
                  <a:srgbClr val="006666"/>
                </a:solidFill>
              </a:rPr>
              <a:t>The enabling environment</a:t>
            </a:r>
          </a:p>
        </p:txBody>
      </p:sp>
      <p:pic>
        <p:nvPicPr>
          <p:cNvPr id="4" name="Picture 3">
            <a:extLst>
              <a:ext uri="{FF2B5EF4-FFF2-40B4-BE49-F238E27FC236}">
                <a16:creationId xmlns:a16="http://schemas.microsoft.com/office/drawing/2014/main" id="{2E0C8AAD-B928-48B3-A9BD-178AF6DD6D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057" t="14488" r="27305" b="16407"/>
          <a:stretch/>
        </p:blipFill>
        <p:spPr bwMode="auto">
          <a:xfrm>
            <a:off x="4425992" y="1965001"/>
            <a:ext cx="3340015" cy="360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3">
            <a:extLst>
              <a:ext uri="{FF2B5EF4-FFF2-40B4-BE49-F238E27FC236}">
                <a16:creationId xmlns:a16="http://schemas.microsoft.com/office/drawing/2014/main" id="{98801FB7-53FD-4561-98E8-56D720300D68}"/>
              </a:ext>
            </a:extLst>
          </p:cNvPr>
          <p:cNvSpPr txBox="1">
            <a:spLocks/>
          </p:cNvSpPr>
          <p:nvPr/>
        </p:nvSpPr>
        <p:spPr>
          <a:xfrm>
            <a:off x="4425991" y="984886"/>
            <a:ext cx="3340015" cy="1086147"/>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6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bg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500"/>
              </a:spcBef>
              <a:spcAft>
                <a:spcPts val="0"/>
              </a:spcAft>
              <a:buClr>
                <a:srgbClr val="000000"/>
              </a:buClr>
              <a:buSzTx/>
              <a:buFont typeface="Arial" panose="020B0604020202020204" pitchFamily="34" charset="0"/>
              <a:buNone/>
              <a:tabLst/>
              <a:defRPr/>
            </a:pPr>
            <a:r>
              <a:rPr kumimoji="0" lang="en-US" sz="2000" b="1" i="0" u="none" strike="noStrike" kern="1200" cap="none" spc="0" normalizeH="0" baseline="0" noProof="0" dirty="0">
                <a:ln>
                  <a:noFill/>
                </a:ln>
                <a:solidFill>
                  <a:srgbClr val="E79B08">
                    <a:lumMod val="50000"/>
                  </a:srgbClr>
                </a:solidFill>
                <a:effectLst/>
                <a:uLnTx/>
                <a:uFillTx/>
                <a:latin typeface="Arial" panose="020B0604020202020204" pitchFamily="34" charset="0"/>
                <a:ea typeface="+mn-ea"/>
                <a:cs typeface="Arial" panose="020B0604020202020204" pitchFamily="34" charset="0"/>
              </a:rPr>
              <a:t>Policies </a:t>
            </a:r>
            <a:r>
              <a:rPr lang="en-US" sz="2000" dirty="0">
                <a:solidFill>
                  <a:srgbClr val="021F43"/>
                </a:solidFill>
              </a:rPr>
              <a:t>and </a:t>
            </a:r>
            <a:r>
              <a:rPr kumimoji="0" lang="en-US" sz="2000" b="1" i="0" u="none" strike="noStrike" kern="1200" cap="none" spc="0" normalizeH="0" baseline="0" noProof="0" dirty="0">
                <a:ln>
                  <a:noFill/>
                </a:ln>
                <a:solidFill>
                  <a:srgbClr val="E79B08">
                    <a:lumMod val="50000"/>
                  </a:srgbClr>
                </a:solidFill>
                <a:effectLst/>
                <a:uLnTx/>
                <a:uFillTx/>
                <a:latin typeface="Arial" panose="020B0604020202020204" pitchFamily="34" charset="0"/>
                <a:ea typeface="+mn-ea"/>
                <a:cs typeface="Arial" panose="020B0604020202020204" pitchFamily="34" charset="0"/>
              </a:rPr>
              <a:t>Coordination mechanisms </a:t>
            </a:r>
            <a:r>
              <a:rPr kumimoji="0" lang="en-US" sz="2000" b="0" i="0" u="none" strike="noStrike" kern="1200" cap="none" spc="0" normalizeH="0" baseline="0" noProof="0" dirty="0">
                <a:ln>
                  <a:noFill/>
                </a:ln>
                <a:solidFill>
                  <a:srgbClr val="021F43"/>
                </a:solidFill>
                <a:effectLst/>
                <a:uLnTx/>
                <a:uFillTx/>
                <a:latin typeface="Arial" panose="020B0604020202020204" pitchFamily="34" charset="0"/>
                <a:ea typeface="+mn-ea"/>
                <a:cs typeface="Arial" panose="020B0604020202020204" pitchFamily="34" charset="0"/>
              </a:rPr>
              <a:t>to deliver citywide inclusive sanitation</a:t>
            </a:r>
          </a:p>
        </p:txBody>
      </p:sp>
      <p:sp>
        <p:nvSpPr>
          <p:cNvPr id="6" name="Content Placeholder 3">
            <a:extLst>
              <a:ext uri="{FF2B5EF4-FFF2-40B4-BE49-F238E27FC236}">
                <a16:creationId xmlns:a16="http://schemas.microsoft.com/office/drawing/2014/main" id="{662F4D36-7CEA-45F5-B5EA-76C5CF7F370A}"/>
              </a:ext>
            </a:extLst>
          </p:cNvPr>
          <p:cNvSpPr txBox="1">
            <a:spLocks/>
          </p:cNvSpPr>
          <p:nvPr/>
        </p:nvSpPr>
        <p:spPr>
          <a:xfrm>
            <a:off x="7921919" y="2492742"/>
            <a:ext cx="3705267" cy="113143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6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bg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lgn="ctr">
              <a:spcBef>
                <a:spcPts val="1500"/>
              </a:spcBef>
              <a:buClr>
                <a:srgbClr val="000000"/>
              </a:buClr>
            </a:pPr>
            <a:r>
              <a:rPr lang="en-US" sz="2000" b="1" dirty="0">
                <a:solidFill>
                  <a:srgbClr val="E79B08">
                    <a:lumMod val="50000"/>
                  </a:srgbClr>
                </a:solidFill>
              </a:rPr>
              <a:t>Legal </a:t>
            </a:r>
            <a:r>
              <a:rPr lang="en-US" sz="2000" dirty="0">
                <a:solidFill>
                  <a:srgbClr val="021F43"/>
                </a:solidFill>
                <a:latin typeface="Arial" charset="0"/>
                <a:ea typeface="ＭＳ Ｐゴシック" pitchFamily="34" charset="-128"/>
              </a:rPr>
              <a:t>and </a:t>
            </a:r>
            <a:r>
              <a:rPr lang="en-US" sz="2000" b="1" dirty="0">
                <a:solidFill>
                  <a:srgbClr val="E79B08">
                    <a:lumMod val="50000"/>
                  </a:srgbClr>
                </a:solidFill>
              </a:rPr>
              <a:t>Regulatory </a:t>
            </a:r>
            <a:r>
              <a:rPr lang="en-US" sz="2000" dirty="0">
                <a:solidFill>
                  <a:srgbClr val="021F43"/>
                </a:solidFill>
              </a:rPr>
              <a:t>framework, backed by </a:t>
            </a:r>
            <a:r>
              <a:rPr lang="en-US" sz="2000" b="1" dirty="0">
                <a:solidFill>
                  <a:srgbClr val="E79B08">
                    <a:lumMod val="50000"/>
                  </a:srgbClr>
                </a:solidFill>
              </a:rPr>
              <a:t>Monitoring </a:t>
            </a:r>
            <a:r>
              <a:rPr lang="en-US" sz="2000" dirty="0">
                <a:solidFill>
                  <a:srgbClr val="021F43"/>
                </a:solidFill>
                <a:latin typeface="Arial" charset="0"/>
                <a:ea typeface="ＭＳ Ｐゴシック" pitchFamily="34" charset="-128"/>
              </a:rPr>
              <a:t>and </a:t>
            </a:r>
            <a:r>
              <a:rPr lang="en-US" sz="2000" b="1" dirty="0">
                <a:solidFill>
                  <a:srgbClr val="E79B08">
                    <a:lumMod val="50000"/>
                  </a:srgbClr>
                </a:solidFill>
              </a:rPr>
              <a:t>Enforcement</a:t>
            </a:r>
            <a:endParaRPr kumimoji="0" lang="en-US" sz="2000" b="0" i="0" u="none" strike="noStrike" kern="1200" cap="none" spc="0" normalizeH="0" baseline="0" noProof="0" dirty="0">
              <a:ln>
                <a:noFill/>
              </a:ln>
              <a:solidFill>
                <a:srgbClr val="021F43"/>
              </a:solidFill>
              <a:effectLst/>
              <a:uLnTx/>
              <a:uFillTx/>
              <a:latin typeface="Arial" panose="020B0604020202020204" pitchFamily="34" charset="0"/>
              <a:ea typeface="+mn-ea"/>
              <a:cs typeface="Arial" panose="020B0604020202020204" pitchFamily="34" charset="0"/>
            </a:endParaRPr>
          </a:p>
        </p:txBody>
      </p:sp>
      <p:sp>
        <p:nvSpPr>
          <p:cNvPr id="7" name="Content Placeholder 3">
            <a:extLst>
              <a:ext uri="{FF2B5EF4-FFF2-40B4-BE49-F238E27FC236}">
                <a16:creationId xmlns:a16="http://schemas.microsoft.com/office/drawing/2014/main" id="{9B5AB873-B18E-49E5-B35B-AFFFA9C4E7AD}"/>
              </a:ext>
            </a:extLst>
          </p:cNvPr>
          <p:cNvSpPr txBox="1">
            <a:spLocks/>
          </p:cNvSpPr>
          <p:nvPr/>
        </p:nvSpPr>
        <p:spPr>
          <a:xfrm>
            <a:off x="660523" y="2487245"/>
            <a:ext cx="3765470" cy="1131437"/>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6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bg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500"/>
              </a:spcBef>
              <a:spcAft>
                <a:spcPts val="0"/>
              </a:spcAft>
              <a:buClr>
                <a:srgbClr val="000000"/>
              </a:buClr>
              <a:buSzTx/>
              <a:buFont typeface="Arial" panose="020B0604020202020204" pitchFamily="34" charset="0"/>
              <a:buNone/>
              <a:tabLst/>
              <a:defRPr/>
            </a:pPr>
            <a:r>
              <a:rPr lang="en-US" sz="2000" b="1" dirty="0">
                <a:solidFill>
                  <a:srgbClr val="E79B08">
                    <a:lumMod val="50000"/>
                  </a:srgbClr>
                </a:solidFill>
                <a:sym typeface="Wingdings" panose="05000000000000000000" pitchFamily="2" charset="2"/>
              </a:rPr>
              <a:t>Institutions</a:t>
            </a:r>
            <a:r>
              <a:rPr kumimoji="0" lang="en-US" sz="2000" b="0" i="0" u="none" strike="noStrike" kern="1200" cap="none" spc="0" normalizeH="0" baseline="0" noProof="0" dirty="0">
                <a:ln>
                  <a:noFill/>
                </a:ln>
                <a:solidFill>
                  <a:srgbClr val="021F43"/>
                </a:solidFill>
                <a:effectLst/>
                <a:uLnTx/>
                <a:uFillTx/>
                <a:latin typeface="Arial" panose="020B0604020202020204" pitchFamily="34" charset="0"/>
                <a:ea typeface="+mn-ea"/>
                <a:cs typeface="Arial" panose="020B0604020202020204" pitchFamily="34" charset="0"/>
              </a:rPr>
              <a:t> with </a:t>
            </a:r>
            <a:r>
              <a:rPr lang="en-US" sz="2000" dirty="0">
                <a:solidFill>
                  <a:srgbClr val="021F43"/>
                </a:solidFill>
              </a:rPr>
              <a:t>clearly defined</a:t>
            </a:r>
            <a:r>
              <a:rPr kumimoji="0" lang="en-US" sz="2000" b="1" i="0" u="none" strike="noStrike" kern="1200" cap="none" spc="0" normalizeH="0" baseline="0" noProof="0" dirty="0">
                <a:ln>
                  <a:noFill/>
                </a:ln>
                <a:solidFill>
                  <a:srgbClr val="E79B08">
                    <a:lumMod val="50000"/>
                  </a:srgbClr>
                </a:solidFill>
                <a:effectLst/>
                <a:uLnTx/>
                <a:uFillTx/>
                <a:latin typeface="Arial" panose="020B0604020202020204" pitchFamily="34" charset="0"/>
                <a:ea typeface="+mn-ea"/>
                <a:cs typeface="Arial" panose="020B0604020202020204" pitchFamily="34" charset="0"/>
              </a:rPr>
              <a:t> Roles, Accountability mechanisms </a:t>
            </a:r>
            <a:r>
              <a:rPr kumimoji="0" lang="en-US" sz="2000" b="0" i="0" u="none" strike="noStrike" kern="1200" cap="none" spc="0" normalizeH="0" baseline="0" noProof="0" dirty="0">
                <a:ln>
                  <a:noFill/>
                </a:ln>
                <a:solidFill>
                  <a:srgbClr val="021F43"/>
                </a:solidFill>
                <a:effectLst/>
                <a:uLnTx/>
                <a:uFillTx/>
                <a:latin typeface="Arial" panose="020B0604020202020204" pitchFamily="34" charset="0"/>
                <a:ea typeface="+mn-ea"/>
                <a:cs typeface="Arial" panose="020B0604020202020204" pitchFamily="34" charset="0"/>
              </a:rPr>
              <a:t>and</a:t>
            </a:r>
            <a:r>
              <a:rPr kumimoji="0" lang="en-US" sz="2000" b="1" i="0" u="none" strike="noStrike" kern="1200" cap="none" spc="0" normalizeH="0" baseline="0" noProof="0" dirty="0">
                <a:ln>
                  <a:noFill/>
                </a:ln>
                <a:solidFill>
                  <a:srgbClr val="E79B08">
                    <a:lumMod val="50000"/>
                  </a:srgbClr>
                </a:solidFill>
                <a:effectLst/>
                <a:uLnTx/>
                <a:uFillTx/>
                <a:latin typeface="Arial" panose="020B0604020202020204" pitchFamily="34" charset="0"/>
                <a:ea typeface="+mn-ea"/>
                <a:cs typeface="Arial" panose="020B0604020202020204" pitchFamily="34" charset="0"/>
              </a:rPr>
              <a:t> Incentives</a:t>
            </a:r>
          </a:p>
        </p:txBody>
      </p:sp>
      <p:sp>
        <p:nvSpPr>
          <p:cNvPr id="8" name="Content Placeholder 3">
            <a:extLst>
              <a:ext uri="{FF2B5EF4-FFF2-40B4-BE49-F238E27FC236}">
                <a16:creationId xmlns:a16="http://schemas.microsoft.com/office/drawing/2014/main" id="{2576D4EC-314B-4A9D-990F-261E260E04F2}"/>
              </a:ext>
            </a:extLst>
          </p:cNvPr>
          <p:cNvSpPr txBox="1">
            <a:spLocks/>
          </p:cNvSpPr>
          <p:nvPr/>
        </p:nvSpPr>
        <p:spPr>
          <a:xfrm>
            <a:off x="4508229" y="5601905"/>
            <a:ext cx="3175537" cy="1016082"/>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6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bg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lgn="ctr">
              <a:spcBef>
                <a:spcPts val="1500"/>
              </a:spcBef>
              <a:buClr>
                <a:srgbClr val="000000"/>
              </a:buClr>
            </a:pPr>
            <a:r>
              <a:rPr kumimoji="0" lang="en-US" sz="2000" b="1" i="0" u="none" strike="noStrike" kern="1200" cap="none" spc="0" normalizeH="0" baseline="0" noProof="0" dirty="0">
                <a:ln>
                  <a:noFill/>
                </a:ln>
                <a:solidFill>
                  <a:srgbClr val="E79B08">
                    <a:lumMod val="50000"/>
                  </a:srgbClr>
                </a:solidFill>
                <a:effectLst/>
                <a:uLnTx/>
                <a:uFillTx/>
                <a:latin typeface="Arial" panose="020B0604020202020204" pitchFamily="34" charset="0"/>
                <a:ea typeface="+mn-ea"/>
                <a:cs typeface="Arial" panose="020B0604020202020204" pitchFamily="34" charset="0"/>
              </a:rPr>
              <a:t>Skills </a:t>
            </a:r>
            <a:r>
              <a:rPr lang="en-US" sz="2000" dirty="0">
                <a:solidFill>
                  <a:srgbClr val="021F43"/>
                </a:solidFill>
              </a:rPr>
              <a:t>and</a:t>
            </a:r>
            <a:r>
              <a:rPr kumimoji="0" lang="en-US" sz="2000" b="1" i="0" u="none" strike="noStrike" kern="1200" cap="none" spc="0" normalizeH="0" baseline="0" noProof="0" dirty="0">
                <a:ln>
                  <a:noFill/>
                </a:ln>
                <a:solidFill>
                  <a:srgbClr val="E79B08">
                    <a:lumMod val="50000"/>
                  </a:srgbClr>
                </a:solidFill>
                <a:effectLst/>
                <a:uLnTx/>
                <a:uFillTx/>
                <a:latin typeface="Arial" panose="020B0604020202020204" pitchFamily="34" charset="0"/>
                <a:ea typeface="+mn-ea"/>
                <a:cs typeface="Arial" panose="020B0604020202020204" pitchFamily="34" charset="0"/>
              </a:rPr>
              <a:t> Capacity </a:t>
            </a:r>
            <a:r>
              <a:rPr lang="en-US" sz="2000" dirty="0">
                <a:solidFill>
                  <a:srgbClr val="021F43"/>
                </a:solidFill>
              </a:rPr>
              <a:t>to deliver services, in both public and private sectors</a:t>
            </a:r>
          </a:p>
        </p:txBody>
      </p:sp>
      <p:sp>
        <p:nvSpPr>
          <p:cNvPr id="9" name="Content Placeholder 3">
            <a:extLst>
              <a:ext uri="{FF2B5EF4-FFF2-40B4-BE49-F238E27FC236}">
                <a16:creationId xmlns:a16="http://schemas.microsoft.com/office/drawing/2014/main" id="{9FA1EE16-9261-4A39-9105-44766F9A6B8F}"/>
              </a:ext>
            </a:extLst>
          </p:cNvPr>
          <p:cNvSpPr txBox="1">
            <a:spLocks/>
          </p:cNvSpPr>
          <p:nvPr/>
        </p:nvSpPr>
        <p:spPr>
          <a:xfrm>
            <a:off x="7921919" y="4091521"/>
            <a:ext cx="3705266" cy="1034016"/>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6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bg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500"/>
              </a:spcBef>
              <a:spcAft>
                <a:spcPts val="0"/>
              </a:spcAft>
              <a:buClr>
                <a:srgbClr val="000000"/>
              </a:buClr>
              <a:buSzTx/>
              <a:buFont typeface="Arial" panose="020B0604020202020204" pitchFamily="34" charset="0"/>
              <a:buNone/>
              <a:tabLst/>
              <a:defRPr/>
            </a:pPr>
            <a:r>
              <a:rPr kumimoji="0" lang="en-US" sz="2000" b="1" i="0" u="none" strike="noStrike" kern="1200" cap="none" spc="0" normalizeH="0" baseline="0" noProof="0" dirty="0">
                <a:ln>
                  <a:noFill/>
                </a:ln>
                <a:solidFill>
                  <a:srgbClr val="E79B08">
                    <a:lumMod val="50000"/>
                  </a:srgbClr>
                </a:solidFill>
                <a:effectLst/>
                <a:uLnTx/>
                <a:uFillTx/>
                <a:latin typeface="Arial" panose="020B0604020202020204" pitchFamily="34" charset="0"/>
                <a:ea typeface="+mn-ea"/>
                <a:cs typeface="Arial" panose="020B0604020202020204" pitchFamily="34" charset="0"/>
              </a:rPr>
              <a:t>Planning </a:t>
            </a:r>
            <a:r>
              <a:rPr lang="en-US" sz="2000" dirty="0">
                <a:solidFill>
                  <a:srgbClr val="021F43"/>
                </a:solidFill>
              </a:rPr>
              <a:t>and</a:t>
            </a:r>
            <a:r>
              <a:rPr kumimoji="0" lang="en-US" sz="2000" b="1" i="0" u="none" strike="noStrike" kern="1200" cap="none" spc="0" normalizeH="0" baseline="0" noProof="0" dirty="0">
                <a:ln>
                  <a:noFill/>
                </a:ln>
                <a:solidFill>
                  <a:srgbClr val="E79B08">
                    <a:lumMod val="50000"/>
                  </a:srgbClr>
                </a:solidFill>
                <a:effectLst/>
                <a:uLnTx/>
                <a:uFillTx/>
                <a:latin typeface="Arial" panose="020B0604020202020204" pitchFamily="34" charset="0"/>
                <a:ea typeface="+mn-ea"/>
                <a:cs typeface="Arial" panose="020B0604020202020204" pitchFamily="34" charset="0"/>
              </a:rPr>
              <a:t> Financing systems</a:t>
            </a:r>
            <a:r>
              <a:rPr lang="en-US" sz="2000" dirty="0">
                <a:solidFill>
                  <a:srgbClr val="021F43"/>
                </a:solidFill>
              </a:rPr>
              <a:t>, i</a:t>
            </a:r>
            <a:r>
              <a:rPr kumimoji="0" lang="en-US" sz="2000" b="0" i="0" u="none" strike="noStrike" kern="1200" cap="none" spc="0" normalizeH="0" baseline="0" noProof="0" dirty="0">
                <a:ln>
                  <a:noFill/>
                </a:ln>
                <a:solidFill>
                  <a:srgbClr val="021F43"/>
                </a:solidFill>
                <a:effectLst/>
                <a:uLnTx/>
                <a:uFillTx/>
                <a:latin typeface="Arial" panose="020B0604020202020204" pitchFamily="34" charset="0"/>
                <a:ea typeface="+mn-ea"/>
                <a:cs typeface="Arial" panose="020B0604020202020204" pitchFamily="34" charset="0"/>
              </a:rPr>
              <a:t>ncluding smart </a:t>
            </a:r>
            <a:r>
              <a:rPr kumimoji="0" lang="en-US" sz="2000" b="1" i="0" u="none" strike="noStrike" kern="1200" cap="none" spc="0" normalizeH="0" baseline="0" noProof="0" dirty="0">
                <a:ln>
                  <a:noFill/>
                </a:ln>
                <a:solidFill>
                  <a:srgbClr val="E79B08">
                    <a:lumMod val="50000"/>
                  </a:srgbClr>
                </a:solidFill>
                <a:effectLst/>
                <a:uLnTx/>
                <a:uFillTx/>
                <a:latin typeface="Arial" panose="020B0604020202020204" pitchFamily="34" charset="0"/>
                <a:ea typeface="+mn-ea"/>
                <a:cs typeface="Arial" panose="020B0604020202020204" pitchFamily="34" charset="0"/>
              </a:rPr>
              <a:t>Subsidy mechanisms </a:t>
            </a:r>
          </a:p>
        </p:txBody>
      </p:sp>
      <p:sp>
        <p:nvSpPr>
          <p:cNvPr id="10" name="Content Placeholder 3">
            <a:extLst>
              <a:ext uri="{FF2B5EF4-FFF2-40B4-BE49-F238E27FC236}">
                <a16:creationId xmlns:a16="http://schemas.microsoft.com/office/drawing/2014/main" id="{6CBD9780-B30B-4841-B9DD-A948E029BAFD}"/>
              </a:ext>
            </a:extLst>
          </p:cNvPr>
          <p:cNvSpPr txBox="1">
            <a:spLocks/>
          </p:cNvSpPr>
          <p:nvPr/>
        </p:nvSpPr>
        <p:spPr>
          <a:xfrm>
            <a:off x="726783" y="4086134"/>
            <a:ext cx="3609557" cy="1034016"/>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6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bg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E79B08">
                    <a:lumMod val="50000"/>
                  </a:srgbClr>
                </a:solidFill>
                <a:effectLst/>
                <a:uLnTx/>
                <a:uFillTx/>
                <a:latin typeface="Arial" panose="020B0604020202020204" pitchFamily="34" charset="0"/>
                <a:ea typeface="+mn-ea"/>
                <a:cs typeface="Arial" panose="020B0604020202020204" pitchFamily="34" charset="0"/>
              </a:rPr>
              <a:t>Communication with service users </a:t>
            </a:r>
            <a:r>
              <a:rPr lang="en-US" sz="2000" dirty="0">
                <a:solidFill>
                  <a:srgbClr val="021F43"/>
                </a:solidFill>
              </a:rPr>
              <a:t>to understand needs and promote services</a:t>
            </a:r>
          </a:p>
        </p:txBody>
      </p:sp>
      <p:pic>
        <p:nvPicPr>
          <p:cNvPr id="11" name="Audio 10">
            <a:hlinkClick r:id="" action="ppaction://media"/>
            <a:extLst>
              <a:ext uri="{FF2B5EF4-FFF2-40B4-BE49-F238E27FC236}">
                <a16:creationId xmlns:a16="http://schemas.microsoft.com/office/drawing/2014/main" id="{AFEE35A1-67AD-4C38-8F14-00803C9212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grpSp>
        <p:nvGrpSpPr>
          <p:cNvPr id="12" name="Group 11">
            <a:extLst>
              <a:ext uri="{FF2B5EF4-FFF2-40B4-BE49-F238E27FC236}">
                <a16:creationId xmlns:a16="http://schemas.microsoft.com/office/drawing/2014/main" id="{AC47B2F2-B0EF-4E7D-991A-DADE750F5576}"/>
              </a:ext>
            </a:extLst>
          </p:cNvPr>
          <p:cNvGrpSpPr/>
          <p:nvPr/>
        </p:nvGrpSpPr>
        <p:grpSpPr>
          <a:xfrm>
            <a:off x="303222" y="6131529"/>
            <a:ext cx="471358" cy="472677"/>
            <a:chOff x="1654969" y="2160057"/>
            <a:chExt cx="471358" cy="472677"/>
          </a:xfrm>
        </p:grpSpPr>
        <p:sp>
          <p:nvSpPr>
            <p:cNvPr id="13" name="Partial Circle 12">
              <a:extLst>
                <a:ext uri="{FF2B5EF4-FFF2-40B4-BE49-F238E27FC236}">
                  <a16:creationId xmlns:a16="http://schemas.microsoft.com/office/drawing/2014/main" id="{E8AE2965-BD42-42A3-94DB-A653AF5006D2}"/>
                </a:ext>
              </a:extLst>
            </p:cNvPr>
            <p:cNvSpPr/>
            <p:nvPr/>
          </p:nvSpPr>
          <p:spPr>
            <a:xfrm>
              <a:off x="1654969" y="2162175"/>
              <a:ext cx="466725" cy="466725"/>
            </a:xfrm>
            <a:prstGeom prst="pie">
              <a:avLst>
                <a:gd name="adj1" fmla="val 0"/>
                <a:gd name="adj2" fmla="val 2892933"/>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14" name="Partial Circle 13">
              <a:extLst>
                <a:ext uri="{FF2B5EF4-FFF2-40B4-BE49-F238E27FC236}">
                  <a16:creationId xmlns:a16="http://schemas.microsoft.com/office/drawing/2014/main" id="{7B24A817-2703-4503-87F6-5BE149650259}"/>
                </a:ext>
              </a:extLst>
            </p:cNvPr>
            <p:cNvSpPr/>
            <p:nvPr/>
          </p:nvSpPr>
          <p:spPr>
            <a:xfrm rot="2640000">
              <a:off x="1656819" y="2160058"/>
              <a:ext cx="466725" cy="466725"/>
            </a:xfrm>
            <a:prstGeom prst="pie">
              <a:avLst>
                <a:gd name="adj1" fmla="val 0"/>
                <a:gd name="adj2" fmla="val 289293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15" name="Partial Circle 14">
              <a:extLst>
                <a:ext uri="{FF2B5EF4-FFF2-40B4-BE49-F238E27FC236}">
                  <a16:creationId xmlns:a16="http://schemas.microsoft.com/office/drawing/2014/main" id="{DBED2846-A671-45A2-9BCF-E5580934FBB0}"/>
                </a:ext>
              </a:extLst>
            </p:cNvPr>
            <p:cNvSpPr/>
            <p:nvPr/>
          </p:nvSpPr>
          <p:spPr>
            <a:xfrm rot="5280000">
              <a:off x="1656817" y="2160057"/>
              <a:ext cx="466725" cy="466725"/>
            </a:xfrm>
            <a:prstGeom prst="pie">
              <a:avLst>
                <a:gd name="adj1" fmla="val 0"/>
                <a:gd name="adj2" fmla="val 28929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16" name="Partial Circle 15">
              <a:extLst>
                <a:ext uri="{FF2B5EF4-FFF2-40B4-BE49-F238E27FC236}">
                  <a16:creationId xmlns:a16="http://schemas.microsoft.com/office/drawing/2014/main" id="{04C8D35D-D565-49CC-A0EF-71FBD261D1D0}"/>
                </a:ext>
              </a:extLst>
            </p:cNvPr>
            <p:cNvSpPr/>
            <p:nvPr/>
          </p:nvSpPr>
          <p:spPr>
            <a:xfrm rot="7920000">
              <a:off x="1659602" y="2162842"/>
              <a:ext cx="466725" cy="466725"/>
            </a:xfrm>
            <a:prstGeom prst="pie">
              <a:avLst>
                <a:gd name="adj1" fmla="val 0"/>
                <a:gd name="adj2" fmla="val 289293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17" name="Partial Circle 16">
              <a:extLst>
                <a:ext uri="{FF2B5EF4-FFF2-40B4-BE49-F238E27FC236}">
                  <a16:creationId xmlns:a16="http://schemas.microsoft.com/office/drawing/2014/main" id="{EAD339F6-5F38-4428-BD00-508CC96FFB8C}"/>
                </a:ext>
              </a:extLst>
            </p:cNvPr>
            <p:cNvSpPr/>
            <p:nvPr/>
          </p:nvSpPr>
          <p:spPr>
            <a:xfrm flipV="1">
              <a:off x="1657349" y="2165342"/>
              <a:ext cx="466725" cy="466725"/>
            </a:xfrm>
            <a:prstGeom prst="pie">
              <a:avLst>
                <a:gd name="adj1" fmla="val 0"/>
                <a:gd name="adj2" fmla="val 289293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18" name="Partial Circle 17">
              <a:extLst>
                <a:ext uri="{FF2B5EF4-FFF2-40B4-BE49-F238E27FC236}">
                  <a16:creationId xmlns:a16="http://schemas.microsoft.com/office/drawing/2014/main" id="{8746DCCD-40F3-4784-A0C6-602D8C20A1BF}"/>
                </a:ext>
              </a:extLst>
            </p:cNvPr>
            <p:cNvSpPr/>
            <p:nvPr/>
          </p:nvSpPr>
          <p:spPr>
            <a:xfrm rot="18960000" flipV="1">
              <a:off x="1659199" y="2165606"/>
              <a:ext cx="466725" cy="466725"/>
            </a:xfrm>
            <a:prstGeom prst="pie">
              <a:avLst>
                <a:gd name="adj1" fmla="val 0"/>
                <a:gd name="adj2" fmla="val 289293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19" name="Partial Circle 18">
              <a:extLst>
                <a:ext uri="{FF2B5EF4-FFF2-40B4-BE49-F238E27FC236}">
                  <a16:creationId xmlns:a16="http://schemas.microsoft.com/office/drawing/2014/main" id="{CEC7DFE3-3D9D-4D1F-B095-12F9142CB281}"/>
                </a:ext>
              </a:extLst>
            </p:cNvPr>
            <p:cNvSpPr/>
            <p:nvPr/>
          </p:nvSpPr>
          <p:spPr>
            <a:xfrm rot="16320000" flipV="1">
              <a:off x="1659197" y="2165605"/>
              <a:ext cx="466725" cy="466725"/>
            </a:xfrm>
            <a:prstGeom prst="pie">
              <a:avLst>
                <a:gd name="adj1" fmla="val 0"/>
                <a:gd name="adj2" fmla="val 289293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20" name="Partial Circle 19">
              <a:extLst>
                <a:ext uri="{FF2B5EF4-FFF2-40B4-BE49-F238E27FC236}">
                  <a16:creationId xmlns:a16="http://schemas.microsoft.com/office/drawing/2014/main" id="{ACBA0EF6-B8C0-4DF1-BCEF-E02717B4CD53}"/>
                </a:ext>
              </a:extLst>
            </p:cNvPr>
            <p:cNvSpPr/>
            <p:nvPr/>
          </p:nvSpPr>
          <p:spPr>
            <a:xfrm rot="13680000" flipV="1">
              <a:off x="1659601" y="2166009"/>
              <a:ext cx="466725" cy="466725"/>
            </a:xfrm>
            <a:prstGeom prst="pie">
              <a:avLst>
                <a:gd name="adj1" fmla="val 0"/>
                <a:gd name="adj2" fmla="val 289293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grpSp>
      <p:grpSp>
        <p:nvGrpSpPr>
          <p:cNvPr id="21" name="Group 20">
            <a:extLst>
              <a:ext uri="{FF2B5EF4-FFF2-40B4-BE49-F238E27FC236}">
                <a16:creationId xmlns:a16="http://schemas.microsoft.com/office/drawing/2014/main" id="{0FE289DB-567A-461C-90B8-BCADAB362926}"/>
              </a:ext>
            </a:extLst>
          </p:cNvPr>
          <p:cNvGrpSpPr/>
          <p:nvPr/>
        </p:nvGrpSpPr>
        <p:grpSpPr>
          <a:xfrm rot="2700000">
            <a:off x="306548" y="6135532"/>
            <a:ext cx="471358" cy="472677"/>
            <a:chOff x="1654969" y="2160057"/>
            <a:chExt cx="471358" cy="472677"/>
          </a:xfrm>
        </p:grpSpPr>
        <p:sp>
          <p:nvSpPr>
            <p:cNvPr id="22" name="Partial Circle 21">
              <a:extLst>
                <a:ext uri="{FF2B5EF4-FFF2-40B4-BE49-F238E27FC236}">
                  <a16:creationId xmlns:a16="http://schemas.microsoft.com/office/drawing/2014/main" id="{3CC6B306-9EBB-4582-83F7-20D073027CF0}"/>
                </a:ext>
              </a:extLst>
            </p:cNvPr>
            <p:cNvSpPr/>
            <p:nvPr/>
          </p:nvSpPr>
          <p:spPr>
            <a:xfrm>
              <a:off x="1654969" y="2162175"/>
              <a:ext cx="466725" cy="466725"/>
            </a:xfrm>
            <a:prstGeom prst="pie">
              <a:avLst>
                <a:gd name="adj1" fmla="val 0"/>
                <a:gd name="adj2" fmla="val 2892933"/>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23" name="Partial Circle 22">
              <a:extLst>
                <a:ext uri="{FF2B5EF4-FFF2-40B4-BE49-F238E27FC236}">
                  <a16:creationId xmlns:a16="http://schemas.microsoft.com/office/drawing/2014/main" id="{1054FED4-6DC4-422D-B63C-5A3B19CF7199}"/>
                </a:ext>
              </a:extLst>
            </p:cNvPr>
            <p:cNvSpPr/>
            <p:nvPr/>
          </p:nvSpPr>
          <p:spPr>
            <a:xfrm rot="2640000">
              <a:off x="1656819" y="2160058"/>
              <a:ext cx="466725" cy="466725"/>
            </a:xfrm>
            <a:prstGeom prst="pie">
              <a:avLst>
                <a:gd name="adj1" fmla="val 0"/>
                <a:gd name="adj2" fmla="val 289293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24" name="Partial Circle 23">
              <a:extLst>
                <a:ext uri="{FF2B5EF4-FFF2-40B4-BE49-F238E27FC236}">
                  <a16:creationId xmlns:a16="http://schemas.microsoft.com/office/drawing/2014/main" id="{BD7B6D39-B488-46C0-B1D0-BBCDE1169B59}"/>
                </a:ext>
              </a:extLst>
            </p:cNvPr>
            <p:cNvSpPr/>
            <p:nvPr/>
          </p:nvSpPr>
          <p:spPr>
            <a:xfrm rot="5280000">
              <a:off x="1656817" y="2160057"/>
              <a:ext cx="466725" cy="466725"/>
            </a:xfrm>
            <a:prstGeom prst="pie">
              <a:avLst>
                <a:gd name="adj1" fmla="val 0"/>
                <a:gd name="adj2" fmla="val 28929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25" name="Partial Circle 24">
              <a:extLst>
                <a:ext uri="{FF2B5EF4-FFF2-40B4-BE49-F238E27FC236}">
                  <a16:creationId xmlns:a16="http://schemas.microsoft.com/office/drawing/2014/main" id="{BF0FCE39-B53F-445F-A4B7-7B1E85EEADA6}"/>
                </a:ext>
              </a:extLst>
            </p:cNvPr>
            <p:cNvSpPr/>
            <p:nvPr/>
          </p:nvSpPr>
          <p:spPr>
            <a:xfrm rot="7920000">
              <a:off x="1659602" y="2162842"/>
              <a:ext cx="466725" cy="466725"/>
            </a:xfrm>
            <a:prstGeom prst="pie">
              <a:avLst>
                <a:gd name="adj1" fmla="val 0"/>
                <a:gd name="adj2" fmla="val 289293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26" name="Partial Circle 25">
              <a:extLst>
                <a:ext uri="{FF2B5EF4-FFF2-40B4-BE49-F238E27FC236}">
                  <a16:creationId xmlns:a16="http://schemas.microsoft.com/office/drawing/2014/main" id="{541D6ED4-9E06-4B9A-B11F-778801784261}"/>
                </a:ext>
              </a:extLst>
            </p:cNvPr>
            <p:cNvSpPr/>
            <p:nvPr/>
          </p:nvSpPr>
          <p:spPr>
            <a:xfrm flipV="1">
              <a:off x="1657349" y="2165342"/>
              <a:ext cx="466725" cy="466725"/>
            </a:xfrm>
            <a:prstGeom prst="pie">
              <a:avLst>
                <a:gd name="adj1" fmla="val 0"/>
                <a:gd name="adj2" fmla="val 289293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27" name="Partial Circle 26">
              <a:extLst>
                <a:ext uri="{FF2B5EF4-FFF2-40B4-BE49-F238E27FC236}">
                  <a16:creationId xmlns:a16="http://schemas.microsoft.com/office/drawing/2014/main" id="{B80ECC7C-FC39-42B8-90C3-9F0D6502E633}"/>
                </a:ext>
              </a:extLst>
            </p:cNvPr>
            <p:cNvSpPr/>
            <p:nvPr/>
          </p:nvSpPr>
          <p:spPr>
            <a:xfrm rot="18960000" flipV="1">
              <a:off x="1659199" y="2165606"/>
              <a:ext cx="466725" cy="466725"/>
            </a:xfrm>
            <a:prstGeom prst="pie">
              <a:avLst>
                <a:gd name="adj1" fmla="val 0"/>
                <a:gd name="adj2" fmla="val 289293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28" name="Partial Circle 27">
              <a:extLst>
                <a:ext uri="{FF2B5EF4-FFF2-40B4-BE49-F238E27FC236}">
                  <a16:creationId xmlns:a16="http://schemas.microsoft.com/office/drawing/2014/main" id="{E4660AF1-557C-43E8-AF4B-93814F128E2C}"/>
                </a:ext>
              </a:extLst>
            </p:cNvPr>
            <p:cNvSpPr/>
            <p:nvPr/>
          </p:nvSpPr>
          <p:spPr>
            <a:xfrm rot="16320000" flipV="1">
              <a:off x="1659197" y="2165605"/>
              <a:ext cx="466725" cy="466725"/>
            </a:xfrm>
            <a:prstGeom prst="pie">
              <a:avLst>
                <a:gd name="adj1" fmla="val 0"/>
                <a:gd name="adj2" fmla="val 289293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29" name="Partial Circle 28">
              <a:extLst>
                <a:ext uri="{FF2B5EF4-FFF2-40B4-BE49-F238E27FC236}">
                  <a16:creationId xmlns:a16="http://schemas.microsoft.com/office/drawing/2014/main" id="{433758E3-0A3C-4588-BEBE-DFE2D95C0FF6}"/>
                </a:ext>
              </a:extLst>
            </p:cNvPr>
            <p:cNvSpPr/>
            <p:nvPr/>
          </p:nvSpPr>
          <p:spPr>
            <a:xfrm rot="13680000" flipV="1">
              <a:off x="1659601" y="2166009"/>
              <a:ext cx="466725" cy="466725"/>
            </a:xfrm>
            <a:prstGeom prst="pie">
              <a:avLst>
                <a:gd name="adj1" fmla="val 0"/>
                <a:gd name="adj2" fmla="val 289293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grpSp>
      <p:grpSp>
        <p:nvGrpSpPr>
          <p:cNvPr id="30" name="Group 29">
            <a:extLst>
              <a:ext uri="{FF2B5EF4-FFF2-40B4-BE49-F238E27FC236}">
                <a16:creationId xmlns:a16="http://schemas.microsoft.com/office/drawing/2014/main" id="{DA08FDC2-8713-4A4E-A794-E1290012E662}"/>
              </a:ext>
            </a:extLst>
          </p:cNvPr>
          <p:cNvGrpSpPr/>
          <p:nvPr/>
        </p:nvGrpSpPr>
        <p:grpSpPr>
          <a:xfrm rot="5400000">
            <a:off x="307132" y="6138744"/>
            <a:ext cx="471358" cy="472677"/>
            <a:chOff x="1654969" y="2160057"/>
            <a:chExt cx="471358" cy="472677"/>
          </a:xfrm>
        </p:grpSpPr>
        <p:sp>
          <p:nvSpPr>
            <p:cNvPr id="31" name="Partial Circle 30">
              <a:extLst>
                <a:ext uri="{FF2B5EF4-FFF2-40B4-BE49-F238E27FC236}">
                  <a16:creationId xmlns:a16="http://schemas.microsoft.com/office/drawing/2014/main" id="{C895D60C-7684-4FCA-B222-DEA8BD44C339}"/>
                </a:ext>
              </a:extLst>
            </p:cNvPr>
            <p:cNvSpPr/>
            <p:nvPr/>
          </p:nvSpPr>
          <p:spPr>
            <a:xfrm>
              <a:off x="1654969" y="2162175"/>
              <a:ext cx="466725" cy="466725"/>
            </a:xfrm>
            <a:prstGeom prst="pie">
              <a:avLst>
                <a:gd name="adj1" fmla="val 0"/>
                <a:gd name="adj2" fmla="val 2892933"/>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32" name="Partial Circle 31">
              <a:extLst>
                <a:ext uri="{FF2B5EF4-FFF2-40B4-BE49-F238E27FC236}">
                  <a16:creationId xmlns:a16="http://schemas.microsoft.com/office/drawing/2014/main" id="{ACD696A2-BC0B-48F1-AF94-1F6B672A311E}"/>
                </a:ext>
              </a:extLst>
            </p:cNvPr>
            <p:cNvSpPr/>
            <p:nvPr/>
          </p:nvSpPr>
          <p:spPr>
            <a:xfrm rot="2640000">
              <a:off x="1656819" y="2160058"/>
              <a:ext cx="466725" cy="466725"/>
            </a:xfrm>
            <a:prstGeom prst="pie">
              <a:avLst>
                <a:gd name="adj1" fmla="val 0"/>
                <a:gd name="adj2" fmla="val 289293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33" name="Partial Circle 32">
              <a:extLst>
                <a:ext uri="{FF2B5EF4-FFF2-40B4-BE49-F238E27FC236}">
                  <a16:creationId xmlns:a16="http://schemas.microsoft.com/office/drawing/2014/main" id="{976FAEB0-8D78-4ED1-90BB-03776F7F92D6}"/>
                </a:ext>
              </a:extLst>
            </p:cNvPr>
            <p:cNvSpPr/>
            <p:nvPr/>
          </p:nvSpPr>
          <p:spPr>
            <a:xfrm rot="5280000">
              <a:off x="1656817" y="2160057"/>
              <a:ext cx="466725" cy="466725"/>
            </a:xfrm>
            <a:prstGeom prst="pie">
              <a:avLst>
                <a:gd name="adj1" fmla="val 0"/>
                <a:gd name="adj2" fmla="val 28929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34" name="Partial Circle 33">
              <a:extLst>
                <a:ext uri="{FF2B5EF4-FFF2-40B4-BE49-F238E27FC236}">
                  <a16:creationId xmlns:a16="http://schemas.microsoft.com/office/drawing/2014/main" id="{2401EB47-B4CC-4AB9-90D1-A0B6A86969A5}"/>
                </a:ext>
              </a:extLst>
            </p:cNvPr>
            <p:cNvSpPr/>
            <p:nvPr/>
          </p:nvSpPr>
          <p:spPr>
            <a:xfrm rot="7920000">
              <a:off x="1659602" y="2162842"/>
              <a:ext cx="466725" cy="466725"/>
            </a:xfrm>
            <a:prstGeom prst="pie">
              <a:avLst>
                <a:gd name="adj1" fmla="val 0"/>
                <a:gd name="adj2" fmla="val 289293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35" name="Partial Circle 34">
              <a:extLst>
                <a:ext uri="{FF2B5EF4-FFF2-40B4-BE49-F238E27FC236}">
                  <a16:creationId xmlns:a16="http://schemas.microsoft.com/office/drawing/2014/main" id="{89FBF3AD-38D8-4F89-A686-BE84E2E17BEC}"/>
                </a:ext>
              </a:extLst>
            </p:cNvPr>
            <p:cNvSpPr/>
            <p:nvPr/>
          </p:nvSpPr>
          <p:spPr>
            <a:xfrm flipV="1">
              <a:off x="1657349" y="2165342"/>
              <a:ext cx="466725" cy="466725"/>
            </a:xfrm>
            <a:prstGeom prst="pie">
              <a:avLst>
                <a:gd name="adj1" fmla="val 0"/>
                <a:gd name="adj2" fmla="val 289293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36" name="Partial Circle 35">
              <a:extLst>
                <a:ext uri="{FF2B5EF4-FFF2-40B4-BE49-F238E27FC236}">
                  <a16:creationId xmlns:a16="http://schemas.microsoft.com/office/drawing/2014/main" id="{7CFDD9A5-586E-4224-9888-4D9408CD3D4A}"/>
                </a:ext>
              </a:extLst>
            </p:cNvPr>
            <p:cNvSpPr/>
            <p:nvPr/>
          </p:nvSpPr>
          <p:spPr>
            <a:xfrm rot="18960000" flipV="1">
              <a:off x="1659199" y="2165606"/>
              <a:ext cx="466725" cy="466725"/>
            </a:xfrm>
            <a:prstGeom prst="pie">
              <a:avLst>
                <a:gd name="adj1" fmla="val 0"/>
                <a:gd name="adj2" fmla="val 289293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37" name="Partial Circle 36">
              <a:extLst>
                <a:ext uri="{FF2B5EF4-FFF2-40B4-BE49-F238E27FC236}">
                  <a16:creationId xmlns:a16="http://schemas.microsoft.com/office/drawing/2014/main" id="{04A22FF2-A160-4848-B9A5-07BE4C57F7AB}"/>
                </a:ext>
              </a:extLst>
            </p:cNvPr>
            <p:cNvSpPr/>
            <p:nvPr/>
          </p:nvSpPr>
          <p:spPr>
            <a:xfrm rot="16320000" flipV="1">
              <a:off x="1659197" y="2165605"/>
              <a:ext cx="466725" cy="466725"/>
            </a:xfrm>
            <a:prstGeom prst="pie">
              <a:avLst>
                <a:gd name="adj1" fmla="val 0"/>
                <a:gd name="adj2" fmla="val 289293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38" name="Partial Circle 37">
              <a:extLst>
                <a:ext uri="{FF2B5EF4-FFF2-40B4-BE49-F238E27FC236}">
                  <a16:creationId xmlns:a16="http://schemas.microsoft.com/office/drawing/2014/main" id="{73C2E280-D8DB-4810-BC7A-50908F283B60}"/>
                </a:ext>
              </a:extLst>
            </p:cNvPr>
            <p:cNvSpPr/>
            <p:nvPr/>
          </p:nvSpPr>
          <p:spPr>
            <a:xfrm rot="13680000" flipV="1">
              <a:off x="1659601" y="2166009"/>
              <a:ext cx="466725" cy="466725"/>
            </a:xfrm>
            <a:prstGeom prst="pie">
              <a:avLst>
                <a:gd name="adj1" fmla="val 0"/>
                <a:gd name="adj2" fmla="val 289293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grpSp>
      <p:grpSp>
        <p:nvGrpSpPr>
          <p:cNvPr id="39" name="Group 38">
            <a:extLst>
              <a:ext uri="{FF2B5EF4-FFF2-40B4-BE49-F238E27FC236}">
                <a16:creationId xmlns:a16="http://schemas.microsoft.com/office/drawing/2014/main" id="{F016F298-A10C-4957-9ACF-5648AE83C01D}"/>
              </a:ext>
            </a:extLst>
          </p:cNvPr>
          <p:cNvGrpSpPr/>
          <p:nvPr/>
        </p:nvGrpSpPr>
        <p:grpSpPr>
          <a:xfrm rot="8100000">
            <a:off x="303931" y="6138699"/>
            <a:ext cx="471358" cy="472677"/>
            <a:chOff x="1654969" y="2160057"/>
            <a:chExt cx="471358" cy="472677"/>
          </a:xfrm>
        </p:grpSpPr>
        <p:sp>
          <p:nvSpPr>
            <p:cNvPr id="40" name="Partial Circle 39">
              <a:extLst>
                <a:ext uri="{FF2B5EF4-FFF2-40B4-BE49-F238E27FC236}">
                  <a16:creationId xmlns:a16="http://schemas.microsoft.com/office/drawing/2014/main" id="{662EA4F3-F6BC-4FCB-BB15-70665C62DD8F}"/>
                </a:ext>
              </a:extLst>
            </p:cNvPr>
            <p:cNvSpPr/>
            <p:nvPr/>
          </p:nvSpPr>
          <p:spPr>
            <a:xfrm>
              <a:off x="1654969" y="2162175"/>
              <a:ext cx="466725" cy="466725"/>
            </a:xfrm>
            <a:prstGeom prst="pie">
              <a:avLst>
                <a:gd name="adj1" fmla="val 0"/>
                <a:gd name="adj2" fmla="val 2892933"/>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41" name="Partial Circle 40">
              <a:extLst>
                <a:ext uri="{FF2B5EF4-FFF2-40B4-BE49-F238E27FC236}">
                  <a16:creationId xmlns:a16="http://schemas.microsoft.com/office/drawing/2014/main" id="{FFEB9290-2A37-4CD1-AE05-9222E281EC4E}"/>
                </a:ext>
              </a:extLst>
            </p:cNvPr>
            <p:cNvSpPr/>
            <p:nvPr/>
          </p:nvSpPr>
          <p:spPr>
            <a:xfrm rot="2640000">
              <a:off x="1656819" y="2160058"/>
              <a:ext cx="466725" cy="466725"/>
            </a:xfrm>
            <a:prstGeom prst="pie">
              <a:avLst>
                <a:gd name="adj1" fmla="val 0"/>
                <a:gd name="adj2" fmla="val 289293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42" name="Partial Circle 41">
              <a:extLst>
                <a:ext uri="{FF2B5EF4-FFF2-40B4-BE49-F238E27FC236}">
                  <a16:creationId xmlns:a16="http://schemas.microsoft.com/office/drawing/2014/main" id="{50BD7A35-0A26-4204-9290-F689CE2A43CE}"/>
                </a:ext>
              </a:extLst>
            </p:cNvPr>
            <p:cNvSpPr/>
            <p:nvPr/>
          </p:nvSpPr>
          <p:spPr>
            <a:xfrm rot="5280000">
              <a:off x="1656817" y="2160057"/>
              <a:ext cx="466725" cy="466725"/>
            </a:xfrm>
            <a:prstGeom prst="pie">
              <a:avLst>
                <a:gd name="adj1" fmla="val 0"/>
                <a:gd name="adj2" fmla="val 28929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43" name="Partial Circle 42">
              <a:extLst>
                <a:ext uri="{FF2B5EF4-FFF2-40B4-BE49-F238E27FC236}">
                  <a16:creationId xmlns:a16="http://schemas.microsoft.com/office/drawing/2014/main" id="{75DB7807-250F-4D68-B348-C0A8BF3800C7}"/>
                </a:ext>
              </a:extLst>
            </p:cNvPr>
            <p:cNvSpPr/>
            <p:nvPr/>
          </p:nvSpPr>
          <p:spPr>
            <a:xfrm rot="7920000">
              <a:off x="1659602" y="2162842"/>
              <a:ext cx="466725" cy="466725"/>
            </a:xfrm>
            <a:prstGeom prst="pie">
              <a:avLst>
                <a:gd name="adj1" fmla="val 0"/>
                <a:gd name="adj2" fmla="val 289293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44" name="Partial Circle 43">
              <a:extLst>
                <a:ext uri="{FF2B5EF4-FFF2-40B4-BE49-F238E27FC236}">
                  <a16:creationId xmlns:a16="http://schemas.microsoft.com/office/drawing/2014/main" id="{57823C45-60E8-4985-AE42-17BCE38E73E1}"/>
                </a:ext>
              </a:extLst>
            </p:cNvPr>
            <p:cNvSpPr/>
            <p:nvPr/>
          </p:nvSpPr>
          <p:spPr>
            <a:xfrm flipV="1">
              <a:off x="1657349" y="2165342"/>
              <a:ext cx="466725" cy="466725"/>
            </a:xfrm>
            <a:prstGeom prst="pie">
              <a:avLst>
                <a:gd name="adj1" fmla="val 0"/>
                <a:gd name="adj2" fmla="val 289293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45" name="Partial Circle 44">
              <a:extLst>
                <a:ext uri="{FF2B5EF4-FFF2-40B4-BE49-F238E27FC236}">
                  <a16:creationId xmlns:a16="http://schemas.microsoft.com/office/drawing/2014/main" id="{E4D557D0-904E-4F3B-B4DC-4B75471DAA0D}"/>
                </a:ext>
              </a:extLst>
            </p:cNvPr>
            <p:cNvSpPr/>
            <p:nvPr/>
          </p:nvSpPr>
          <p:spPr>
            <a:xfrm rot="18960000" flipV="1">
              <a:off x="1659199" y="2165606"/>
              <a:ext cx="466725" cy="466725"/>
            </a:xfrm>
            <a:prstGeom prst="pie">
              <a:avLst>
                <a:gd name="adj1" fmla="val 0"/>
                <a:gd name="adj2" fmla="val 289293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46" name="Partial Circle 45">
              <a:extLst>
                <a:ext uri="{FF2B5EF4-FFF2-40B4-BE49-F238E27FC236}">
                  <a16:creationId xmlns:a16="http://schemas.microsoft.com/office/drawing/2014/main" id="{F68A5099-9FA3-4B0E-B64D-1EC35A8D4595}"/>
                </a:ext>
              </a:extLst>
            </p:cNvPr>
            <p:cNvSpPr/>
            <p:nvPr/>
          </p:nvSpPr>
          <p:spPr>
            <a:xfrm rot="16320000" flipV="1">
              <a:off x="1659197" y="2165605"/>
              <a:ext cx="466725" cy="466725"/>
            </a:xfrm>
            <a:prstGeom prst="pie">
              <a:avLst>
                <a:gd name="adj1" fmla="val 0"/>
                <a:gd name="adj2" fmla="val 289293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47" name="Partial Circle 46">
              <a:extLst>
                <a:ext uri="{FF2B5EF4-FFF2-40B4-BE49-F238E27FC236}">
                  <a16:creationId xmlns:a16="http://schemas.microsoft.com/office/drawing/2014/main" id="{1B3EB806-4A62-4B81-836F-59FAFF55FF65}"/>
                </a:ext>
              </a:extLst>
            </p:cNvPr>
            <p:cNvSpPr/>
            <p:nvPr/>
          </p:nvSpPr>
          <p:spPr>
            <a:xfrm rot="13680000" flipV="1">
              <a:off x="1659601" y="2166009"/>
              <a:ext cx="466725" cy="466725"/>
            </a:xfrm>
            <a:prstGeom prst="pie">
              <a:avLst>
                <a:gd name="adj1" fmla="val 0"/>
                <a:gd name="adj2" fmla="val 289293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grpSp>
      <p:grpSp>
        <p:nvGrpSpPr>
          <p:cNvPr id="48" name="Group 47">
            <a:extLst>
              <a:ext uri="{FF2B5EF4-FFF2-40B4-BE49-F238E27FC236}">
                <a16:creationId xmlns:a16="http://schemas.microsoft.com/office/drawing/2014/main" id="{89C532FA-256E-4E78-9FE7-3CDBCA0392D4}"/>
              </a:ext>
            </a:extLst>
          </p:cNvPr>
          <p:cNvGrpSpPr/>
          <p:nvPr/>
        </p:nvGrpSpPr>
        <p:grpSpPr>
          <a:xfrm rot="10800000">
            <a:off x="300969" y="6136235"/>
            <a:ext cx="471358" cy="472677"/>
            <a:chOff x="1654969" y="2160057"/>
            <a:chExt cx="471358" cy="472677"/>
          </a:xfrm>
        </p:grpSpPr>
        <p:sp>
          <p:nvSpPr>
            <p:cNvPr id="49" name="Partial Circle 48">
              <a:extLst>
                <a:ext uri="{FF2B5EF4-FFF2-40B4-BE49-F238E27FC236}">
                  <a16:creationId xmlns:a16="http://schemas.microsoft.com/office/drawing/2014/main" id="{A54C836D-4488-4A30-A463-C61B12DEF324}"/>
                </a:ext>
              </a:extLst>
            </p:cNvPr>
            <p:cNvSpPr/>
            <p:nvPr/>
          </p:nvSpPr>
          <p:spPr>
            <a:xfrm>
              <a:off x="1654969" y="2162175"/>
              <a:ext cx="466725" cy="466725"/>
            </a:xfrm>
            <a:prstGeom prst="pie">
              <a:avLst>
                <a:gd name="adj1" fmla="val 0"/>
                <a:gd name="adj2" fmla="val 2892933"/>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50" name="Partial Circle 49">
              <a:extLst>
                <a:ext uri="{FF2B5EF4-FFF2-40B4-BE49-F238E27FC236}">
                  <a16:creationId xmlns:a16="http://schemas.microsoft.com/office/drawing/2014/main" id="{8ACA15C4-A968-4AE6-B5C7-F4BF3C768F64}"/>
                </a:ext>
              </a:extLst>
            </p:cNvPr>
            <p:cNvSpPr/>
            <p:nvPr/>
          </p:nvSpPr>
          <p:spPr>
            <a:xfrm rot="2640000">
              <a:off x="1656819" y="2160058"/>
              <a:ext cx="466725" cy="466725"/>
            </a:xfrm>
            <a:prstGeom prst="pie">
              <a:avLst>
                <a:gd name="adj1" fmla="val 0"/>
                <a:gd name="adj2" fmla="val 289293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51" name="Partial Circle 50">
              <a:extLst>
                <a:ext uri="{FF2B5EF4-FFF2-40B4-BE49-F238E27FC236}">
                  <a16:creationId xmlns:a16="http://schemas.microsoft.com/office/drawing/2014/main" id="{44EFEEAD-3DF4-4B9E-BFB1-47EAE6270C30}"/>
                </a:ext>
              </a:extLst>
            </p:cNvPr>
            <p:cNvSpPr/>
            <p:nvPr/>
          </p:nvSpPr>
          <p:spPr>
            <a:xfrm rot="5280000">
              <a:off x="1656817" y="2160057"/>
              <a:ext cx="466725" cy="466725"/>
            </a:xfrm>
            <a:prstGeom prst="pie">
              <a:avLst>
                <a:gd name="adj1" fmla="val 0"/>
                <a:gd name="adj2" fmla="val 28929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52" name="Partial Circle 51">
              <a:extLst>
                <a:ext uri="{FF2B5EF4-FFF2-40B4-BE49-F238E27FC236}">
                  <a16:creationId xmlns:a16="http://schemas.microsoft.com/office/drawing/2014/main" id="{8B595C64-6D58-4F75-A776-0E12C9DE3E6F}"/>
                </a:ext>
              </a:extLst>
            </p:cNvPr>
            <p:cNvSpPr/>
            <p:nvPr/>
          </p:nvSpPr>
          <p:spPr>
            <a:xfrm rot="7920000">
              <a:off x="1659602" y="2162842"/>
              <a:ext cx="466725" cy="466725"/>
            </a:xfrm>
            <a:prstGeom prst="pie">
              <a:avLst>
                <a:gd name="adj1" fmla="val 0"/>
                <a:gd name="adj2" fmla="val 289293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53" name="Partial Circle 52">
              <a:extLst>
                <a:ext uri="{FF2B5EF4-FFF2-40B4-BE49-F238E27FC236}">
                  <a16:creationId xmlns:a16="http://schemas.microsoft.com/office/drawing/2014/main" id="{8FEBD1A0-9245-47C3-834F-4AF7004A6DBF}"/>
                </a:ext>
              </a:extLst>
            </p:cNvPr>
            <p:cNvSpPr/>
            <p:nvPr/>
          </p:nvSpPr>
          <p:spPr>
            <a:xfrm flipV="1">
              <a:off x="1657349" y="2165342"/>
              <a:ext cx="466725" cy="466725"/>
            </a:xfrm>
            <a:prstGeom prst="pie">
              <a:avLst>
                <a:gd name="adj1" fmla="val 0"/>
                <a:gd name="adj2" fmla="val 289293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54" name="Partial Circle 53">
              <a:extLst>
                <a:ext uri="{FF2B5EF4-FFF2-40B4-BE49-F238E27FC236}">
                  <a16:creationId xmlns:a16="http://schemas.microsoft.com/office/drawing/2014/main" id="{4D8736C9-B9E1-4078-9412-4ED531B2AE57}"/>
                </a:ext>
              </a:extLst>
            </p:cNvPr>
            <p:cNvSpPr/>
            <p:nvPr/>
          </p:nvSpPr>
          <p:spPr>
            <a:xfrm rot="18960000" flipV="1">
              <a:off x="1659199" y="2165606"/>
              <a:ext cx="466725" cy="466725"/>
            </a:xfrm>
            <a:prstGeom prst="pie">
              <a:avLst>
                <a:gd name="adj1" fmla="val 0"/>
                <a:gd name="adj2" fmla="val 289293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55" name="Partial Circle 54">
              <a:extLst>
                <a:ext uri="{FF2B5EF4-FFF2-40B4-BE49-F238E27FC236}">
                  <a16:creationId xmlns:a16="http://schemas.microsoft.com/office/drawing/2014/main" id="{5D718A44-7B84-477C-B692-088C7D200C85}"/>
                </a:ext>
              </a:extLst>
            </p:cNvPr>
            <p:cNvSpPr/>
            <p:nvPr/>
          </p:nvSpPr>
          <p:spPr>
            <a:xfrm rot="16320000" flipV="1">
              <a:off x="1659197" y="2165605"/>
              <a:ext cx="466725" cy="466725"/>
            </a:xfrm>
            <a:prstGeom prst="pie">
              <a:avLst>
                <a:gd name="adj1" fmla="val 0"/>
                <a:gd name="adj2" fmla="val 289293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56" name="Partial Circle 55">
              <a:extLst>
                <a:ext uri="{FF2B5EF4-FFF2-40B4-BE49-F238E27FC236}">
                  <a16:creationId xmlns:a16="http://schemas.microsoft.com/office/drawing/2014/main" id="{02E72284-BF46-4716-A28E-7EBE18374E11}"/>
                </a:ext>
              </a:extLst>
            </p:cNvPr>
            <p:cNvSpPr/>
            <p:nvPr/>
          </p:nvSpPr>
          <p:spPr>
            <a:xfrm rot="13680000" flipV="1">
              <a:off x="1659601" y="2166009"/>
              <a:ext cx="466725" cy="466725"/>
            </a:xfrm>
            <a:prstGeom prst="pie">
              <a:avLst>
                <a:gd name="adj1" fmla="val 0"/>
                <a:gd name="adj2" fmla="val 289293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grpSp>
      <p:grpSp>
        <p:nvGrpSpPr>
          <p:cNvPr id="57" name="Group 56">
            <a:extLst>
              <a:ext uri="{FF2B5EF4-FFF2-40B4-BE49-F238E27FC236}">
                <a16:creationId xmlns:a16="http://schemas.microsoft.com/office/drawing/2014/main" id="{9B30F81D-DEC9-4EB1-9B0F-157D245500D3}"/>
              </a:ext>
            </a:extLst>
          </p:cNvPr>
          <p:cNvGrpSpPr/>
          <p:nvPr/>
        </p:nvGrpSpPr>
        <p:grpSpPr>
          <a:xfrm rot="13500000">
            <a:off x="298512" y="6134759"/>
            <a:ext cx="471358" cy="472677"/>
            <a:chOff x="1654969" y="2160057"/>
            <a:chExt cx="471358" cy="472677"/>
          </a:xfrm>
        </p:grpSpPr>
        <p:sp>
          <p:nvSpPr>
            <p:cNvPr id="58" name="Partial Circle 57">
              <a:extLst>
                <a:ext uri="{FF2B5EF4-FFF2-40B4-BE49-F238E27FC236}">
                  <a16:creationId xmlns:a16="http://schemas.microsoft.com/office/drawing/2014/main" id="{64D336BE-89C3-43E2-A3B1-07FBF179390D}"/>
                </a:ext>
              </a:extLst>
            </p:cNvPr>
            <p:cNvSpPr/>
            <p:nvPr/>
          </p:nvSpPr>
          <p:spPr>
            <a:xfrm>
              <a:off x="1654969" y="2162175"/>
              <a:ext cx="466725" cy="466725"/>
            </a:xfrm>
            <a:prstGeom prst="pie">
              <a:avLst>
                <a:gd name="adj1" fmla="val 0"/>
                <a:gd name="adj2" fmla="val 2892933"/>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59" name="Partial Circle 58">
              <a:extLst>
                <a:ext uri="{FF2B5EF4-FFF2-40B4-BE49-F238E27FC236}">
                  <a16:creationId xmlns:a16="http://schemas.microsoft.com/office/drawing/2014/main" id="{57102113-82E9-4D64-8FB1-C94D4FCEB3AC}"/>
                </a:ext>
              </a:extLst>
            </p:cNvPr>
            <p:cNvSpPr/>
            <p:nvPr/>
          </p:nvSpPr>
          <p:spPr>
            <a:xfrm rot="2640000">
              <a:off x="1656819" y="2160058"/>
              <a:ext cx="466725" cy="466725"/>
            </a:xfrm>
            <a:prstGeom prst="pie">
              <a:avLst>
                <a:gd name="adj1" fmla="val 0"/>
                <a:gd name="adj2" fmla="val 289293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60" name="Partial Circle 59">
              <a:extLst>
                <a:ext uri="{FF2B5EF4-FFF2-40B4-BE49-F238E27FC236}">
                  <a16:creationId xmlns:a16="http://schemas.microsoft.com/office/drawing/2014/main" id="{417E9862-6905-4566-AEB7-A77CA2D8FB91}"/>
                </a:ext>
              </a:extLst>
            </p:cNvPr>
            <p:cNvSpPr/>
            <p:nvPr/>
          </p:nvSpPr>
          <p:spPr>
            <a:xfrm rot="5280000">
              <a:off x="1656817" y="2160057"/>
              <a:ext cx="466725" cy="466725"/>
            </a:xfrm>
            <a:prstGeom prst="pie">
              <a:avLst>
                <a:gd name="adj1" fmla="val 0"/>
                <a:gd name="adj2" fmla="val 28929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61" name="Partial Circle 60">
              <a:extLst>
                <a:ext uri="{FF2B5EF4-FFF2-40B4-BE49-F238E27FC236}">
                  <a16:creationId xmlns:a16="http://schemas.microsoft.com/office/drawing/2014/main" id="{B32D6141-8A1B-4FB0-8C46-12ADDD13E22D}"/>
                </a:ext>
              </a:extLst>
            </p:cNvPr>
            <p:cNvSpPr/>
            <p:nvPr/>
          </p:nvSpPr>
          <p:spPr>
            <a:xfrm rot="7920000">
              <a:off x="1659602" y="2162842"/>
              <a:ext cx="466725" cy="466725"/>
            </a:xfrm>
            <a:prstGeom prst="pie">
              <a:avLst>
                <a:gd name="adj1" fmla="val 0"/>
                <a:gd name="adj2" fmla="val 289293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62" name="Partial Circle 61">
              <a:extLst>
                <a:ext uri="{FF2B5EF4-FFF2-40B4-BE49-F238E27FC236}">
                  <a16:creationId xmlns:a16="http://schemas.microsoft.com/office/drawing/2014/main" id="{D203A2DE-C37B-4DAD-96B5-FA253AB80DCA}"/>
                </a:ext>
              </a:extLst>
            </p:cNvPr>
            <p:cNvSpPr/>
            <p:nvPr/>
          </p:nvSpPr>
          <p:spPr>
            <a:xfrm flipV="1">
              <a:off x="1657349" y="2165342"/>
              <a:ext cx="466725" cy="466725"/>
            </a:xfrm>
            <a:prstGeom prst="pie">
              <a:avLst>
                <a:gd name="adj1" fmla="val 0"/>
                <a:gd name="adj2" fmla="val 289293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63" name="Partial Circle 62">
              <a:extLst>
                <a:ext uri="{FF2B5EF4-FFF2-40B4-BE49-F238E27FC236}">
                  <a16:creationId xmlns:a16="http://schemas.microsoft.com/office/drawing/2014/main" id="{2B214B4E-01C6-47FE-8322-EF0D023DF8F2}"/>
                </a:ext>
              </a:extLst>
            </p:cNvPr>
            <p:cNvSpPr/>
            <p:nvPr/>
          </p:nvSpPr>
          <p:spPr>
            <a:xfrm rot="18960000" flipV="1">
              <a:off x="1659199" y="2165606"/>
              <a:ext cx="466725" cy="466725"/>
            </a:xfrm>
            <a:prstGeom prst="pie">
              <a:avLst>
                <a:gd name="adj1" fmla="val 0"/>
                <a:gd name="adj2" fmla="val 289293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64" name="Partial Circle 63">
              <a:extLst>
                <a:ext uri="{FF2B5EF4-FFF2-40B4-BE49-F238E27FC236}">
                  <a16:creationId xmlns:a16="http://schemas.microsoft.com/office/drawing/2014/main" id="{EAA02D01-4A6E-4325-AF95-A554257FD8FE}"/>
                </a:ext>
              </a:extLst>
            </p:cNvPr>
            <p:cNvSpPr/>
            <p:nvPr/>
          </p:nvSpPr>
          <p:spPr>
            <a:xfrm rot="16320000" flipV="1">
              <a:off x="1659197" y="2165605"/>
              <a:ext cx="466725" cy="466725"/>
            </a:xfrm>
            <a:prstGeom prst="pie">
              <a:avLst>
                <a:gd name="adj1" fmla="val 0"/>
                <a:gd name="adj2" fmla="val 289293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65" name="Partial Circle 64">
              <a:extLst>
                <a:ext uri="{FF2B5EF4-FFF2-40B4-BE49-F238E27FC236}">
                  <a16:creationId xmlns:a16="http://schemas.microsoft.com/office/drawing/2014/main" id="{34E7F342-9012-4DDD-A771-C125D9243C4A}"/>
                </a:ext>
              </a:extLst>
            </p:cNvPr>
            <p:cNvSpPr/>
            <p:nvPr/>
          </p:nvSpPr>
          <p:spPr>
            <a:xfrm rot="13680000" flipV="1">
              <a:off x="1659601" y="2166009"/>
              <a:ext cx="466725" cy="466725"/>
            </a:xfrm>
            <a:prstGeom prst="pie">
              <a:avLst>
                <a:gd name="adj1" fmla="val 0"/>
                <a:gd name="adj2" fmla="val 289293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grpSp>
      <p:grpSp>
        <p:nvGrpSpPr>
          <p:cNvPr id="66" name="Group 65">
            <a:extLst>
              <a:ext uri="{FF2B5EF4-FFF2-40B4-BE49-F238E27FC236}">
                <a16:creationId xmlns:a16="http://schemas.microsoft.com/office/drawing/2014/main" id="{7865C6C5-3C22-478A-8CBB-88299822FF31}"/>
              </a:ext>
            </a:extLst>
          </p:cNvPr>
          <p:cNvGrpSpPr/>
          <p:nvPr/>
        </p:nvGrpSpPr>
        <p:grpSpPr>
          <a:xfrm rot="16200000">
            <a:off x="301848" y="6129696"/>
            <a:ext cx="471358" cy="472677"/>
            <a:chOff x="1654969" y="2160057"/>
            <a:chExt cx="471358" cy="472677"/>
          </a:xfrm>
        </p:grpSpPr>
        <p:sp>
          <p:nvSpPr>
            <p:cNvPr id="67" name="Partial Circle 66">
              <a:extLst>
                <a:ext uri="{FF2B5EF4-FFF2-40B4-BE49-F238E27FC236}">
                  <a16:creationId xmlns:a16="http://schemas.microsoft.com/office/drawing/2014/main" id="{B4CFA516-A792-4015-930B-BE2C2418B1EE}"/>
                </a:ext>
              </a:extLst>
            </p:cNvPr>
            <p:cNvSpPr/>
            <p:nvPr/>
          </p:nvSpPr>
          <p:spPr>
            <a:xfrm>
              <a:off x="1654969" y="2162175"/>
              <a:ext cx="466725" cy="466725"/>
            </a:xfrm>
            <a:prstGeom prst="pie">
              <a:avLst>
                <a:gd name="adj1" fmla="val 0"/>
                <a:gd name="adj2" fmla="val 2892933"/>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68" name="Partial Circle 67">
              <a:extLst>
                <a:ext uri="{FF2B5EF4-FFF2-40B4-BE49-F238E27FC236}">
                  <a16:creationId xmlns:a16="http://schemas.microsoft.com/office/drawing/2014/main" id="{FC1EA200-F440-4C0D-967C-2F1655CBB144}"/>
                </a:ext>
              </a:extLst>
            </p:cNvPr>
            <p:cNvSpPr/>
            <p:nvPr/>
          </p:nvSpPr>
          <p:spPr>
            <a:xfrm rot="2640000">
              <a:off x="1656819" y="2160058"/>
              <a:ext cx="466725" cy="466725"/>
            </a:xfrm>
            <a:prstGeom prst="pie">
              <a:avLst>
                <a:gd name="adj1" fmla="val 0"/>
                <a:gd name="adj2" fmla="val 289293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69" name="Partial Circle 68">
              <a:extLst>
                <a:ext uri="{FF2B5EF4-FFF2-40B4-BE49-F238E27FC236}">
                  <a16:creationId xmlns:a16="http://schemas.microsoft.com/office/drawing/2014/main" id="{DFEB1590-AE85-41BA-A7F9-91C421FCD875}"/>
                </a:ext>
              </a:extLst>
            </p:cNvPr>
            <p:cNvSpPr/>
            <p:nvPr/>
          </p:nvSpPr>
          <p:spPr>
            <a:xfrm rot="5280000">
              <a:off x="1656817" y="2160057"/>
              <a:ext cx="466725" cy="466725"/>
            </a:xfrm>
            <a:prstGeom prst="pie">
              <a:avLst>
                <a:gd name="adj1" fmla="val 0"/>
                <a:gd name="adj2" fmla="val 28929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70" name="Partial Circle 69">
              <a:extLst>
                <a:ext uri="{FF2B5EF4-FFF2-40B4-BE49-F238E27FC236}">
                  <a16:creationId xmlns:a16="http://schemas.microsoft.com/office/drawing/2014/main" id="{53CDE425-D5B0-4676-A350-C24E4B2F81C8}"/>
                </a:ext>
              </a:extLst>
            </p:cNvPr>
            <p:cNvSpPr/>
            <p:nvPr/>
          </p:nvSpPr>
          <p:spPr>
            <a:xfrm rot="7920000">
              <a:off x="1659602" y="2162842"/>
              <a:ext cx="466725" cy="466725"/>
            </a:xfrm>
            <a:prstGeom prst="pie">
              <a:avLst>
                <a:gd name="adj1" fmla="val 0"/>
                <a:gd name="adj2" fmla="val 289293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71" name="Partial Circle 70">
              <a:extLst>
                <a:ext uri="{FF2B5EF4-FFF2-40B4-BE49-F238E27FC236}">
                  <a16:creationId xmlns:a16="http://schemas.microsoft.com/office/drawing/2014/main" id="{53A8C87C-E946-487A-ADC4-2FD74C580620}"/>
                </a:ext>
              </a:extLst>
            </p:cNvPr>
            <p:cNvSpPr/>
            <p:nvPr/>
          </p:nvSpPr>
          <p:spPr>
            <a:xfrm flipV="1">
              <a:off x="1657349" y="2165342"/>
              <a:ext cx="466725" cy="466725"/>
            </a:xfrm>
            <a:prstGeom prst="pie">
              <a:avLst>
                <a:gd name="adj1" fmla="val 0"/>
                <a:gd name="adj2" fmla="val 289293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72" name="Partial Circle 71">
              <a:extLst>
                <a:ext uri="{FF2B5EF4-FFF2-40B4-BE49-F238E27FC236}">
                  <a16:creationId xmlns:a16="http://schemas.microsoft.com/office/drawing/2014/main" id="{B0EE99A2-EB08-48A9-A060-94A339E948A1}"/>
                </a:ext>
              </a:extLst>
            </p:cNvPr>
            <p:cNvSpPr/>
            <p:nvPr/>
          </p:nvSpPr>
          <p:spPr>
            <a:xfrm rot="18960000" flipV="1">
              <a:off x="1659199" y="2165606"/>
              <a:ext cx="466725" cy="466725"/>
            </a:xfrm>
            <a:prstGeom prst="pie">
              <a:avLst>
                <a:gd name="adj1" fmla="val 0"/>
                <a:gd name="adj2" fmla="val 289293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73" name="Partial Circle 72">
              <a:extLst>
                <a:ext uri="{FF2B5EF4-FFF2-40B4-BE49-F238E27FC236}">
                  <a16:creationId xmlns:a16="http://schemas.microsoft.com/office/drawing/2014/main" id="{92DDF9FC-8D3C-4719-AB8F-0E7248A63B4F}"/>
                </a:ext>
              </a:extLst>
            </p:cNvPr>
            <p:cNvSpPr/>
            <p:nvPr/>
          </p:nvSpPr>
          <p:spPr>
            <a:xfrm rot="16320000" flipV="1">
              <a:off x="1659197" y="2165605"/>
              <a:ext cx="466725" cy="466725"/>
            </a:xfrm>
            <a:prstGeom prst="pie">
              <a:avLst>
                <a:gd name="adj1" fmla="val 0"/>
                <a:gd name="adj2" fmla="val 289293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74" name="Partial Circle 73">
              <a:extLst>
                <a:ext uri="{FF2B5EF4-FFF2-40B4-BE49-F238E27FC236}">
                  <a16:creationId xmlns:a16="http://schemas.microsoft.com/office/drawing/2014/main" id="{81A2CE84-743E-46AE-BD87-A8F818ED974A}"/>
                </a:ext>
              </a:extLst>
            </p:cNvPr>
            <p:cNvSpPr/>
            <p:nvPr/>
          </p:nvSpPr>
          <p:spPr>
            <a:xfrm rot="13680000" flipV="1">
              <a:off x="1659601" y="2166009"/>
              <a:ext cx="466725" cy="466725"/>
            </a:xfrm>
            <a:prstGeom prst="pie">
              <a:avLst>
                <a:gd name="adj1" fmla="val 0"/>
                <a:gd name="adj2" fmla="val 289293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grpSp>
      <p:grpSp>
        <p:nvGrpSpPr>
          <p:cNvPr id="75" name="Group 74">
            <a:extLst>
              <a:ext uri="{FF2B5EF4-FFF2-40B4-BE49-F238E27FC236}">
                <a16:creationId xmlns:a16="http://schemas.microsoft.com/office/drawing/2014/main" id="{A90BC3E9-EE8C-4766-ADE2-24E00467A1E7}"/>
              </a:ext>
            </a:extLst>
          </p:cNvPr>
          <p:cNvGrpSpPr/>
          <p:nvPr/>
        </p:nvGrpSpPr>
        <p:grpSpPr>
          <a:xfrm rot="-2700000">
            <a:off x="305996" y="6127144"/>
            <a:ext cx="471358" cy="472677"/>
            <a:chOff x="1654969" y="2160057"/>
            <a:chExt cx="471358" cy="472677"/>
          </a:xfrm>
        </p:grpSpPr>
        <p:sp>
          <p:nvSpPr>
            <p:cNvPr id="76" name="Partial Circle 75">
              <a:extLst>
                <a:ext uri="{FF2B5EF4-FFF2-40B4-BE49-F238E27FC236}">
                  <a16:creationId xmlns:a16="http://schemas.microsoft.com/office/drawing/2014/main" id="{244F4A2A-AD28-4059-817F-DB808CD9B748}"/>
                </a:ext>
              </a:extLst>
            </p:cNvPr>
            <p:cNvSpPr/>
            <p:nvPr/>
          </p:nvSpPr>
          <p:spPr>
            <a:xfrm>
              <a:off x="1654969" y="2162175"/>
              <a:ext cx="466725" cy="466725"/>
            </a:xfrm>
            <a:prstGeom prst="pie">
              <a:avLst>
                <a:gd name="adj1" fmla="val 0"/>
                <a:gd name="adj2" fmla="val 2892933"/>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77" name="Partial Circle 76">
              <a:extLst>
                <a:ext uri="{FF2B5EF4-FFF2-40B4-BE49-F238E27FC236}">
                  <a16:creationId xmlns:a16="http://schemas.microsoft.com/office/drawing/2014/main" id="{1C3F18D9-C79B-4866-8340-1C5A4F10D1FB}"/>
                </a:ext>
              </a:extLst>
            </p:cNvPr>
            <p:cNvSpPr/>
            <p:nvPr/>
          </p:nvSpPr>
          <p:spPr>
            <a:xfrm rot="2640000">
              <a:off x="1656819" y="2160058"/>
              <a:ext cx="466725" cy="466725"/>
            </a:xfrm>
            <a:prstGeom prst="pie">
              <a:avLst>
                <a:gd name="adj1" fmla="val 0"/>
                <a:gd name="adj2" fmla="val 289293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78" name="Partial Circle 77">
              <a:extLst>
                <a:ext uri="{FF2B5EF4-FFF2-40B4-BE49-F238E27FC236}">
                  <a16:creationId xmlns:a16="http://schemas.microsoft.com/office/drawing/2014/main" id="{B8A97ABD-988A-4ACC-A417-4070913CC893}"/>
                </a:ext>
              </a:extLst>
            </p:cNvPr>
            <p:cNvSpPr/>
            <p:nvPr/>
          </p:nvSpPr>
          <p:spPr>
            <a:xfrm rot="5280000">
              <a:off x="1656817" y="2160057"/>
              <a:ext cx="466725" cy="466725"/>
            </a:xfrm>
            <a:prstGeom prst="pie">
              <a:avLst>
                <a:gd name="adj1" fmla="val 0"/>
                <a:gd name="adj2" fmla="val 28929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79" name="Partial Circle 78">
              <a:extLst>
                <a:ext uri="{FF2B5EF4-FFF2-40B4-BE49-F238E27FC236}">
                  <a16:creationId xmlns:a16="http://schemas.microsoft.com/office/drawing/2014/main" id="{EDB6EE44-7E4D-49CA-B1F1-639EE6919CF1}"/>
                </a:ext>
              </a:extLst>
            </p:cNvPr>
            <p:cNvSpPr/>
            <p:nvPr/>
          </p:nvSpPr>
          <p:spPr>
            <a:xfrm rot="7920000">
              <a:off x="1659602" y="2162842"/>
              <a:ext cx="466725" cy="466725"/>
            </a:xfrm>
            <a:prstGeom prst="pie">
              <a:avLst>
                <a:gd name="adj1" fmla="val 0"/>
                <a:gd name="adj2" fmla="val 289293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80" name="Partial Circle 79">
              <a:extLst>
                <a:ext uri="{FF2B5EF4-FFF2-40B4-BE49-F238E27FC236}">
                  <a16:creationId xmlns:a16="http://schemas.microsoft.com/office/drawing/2014/main" id="{737991D6-96D9-48C5-AA48-C41E8C5B6A47}"/>
                </a:ext>
              </a:extLst>
            </p:cNvPr>
            <p:cNvSpPr/>
            <p:nvPr/>
          </p:nvSpPr>
          <p:spPr>
            <a:xfrm flipV="1">
              <a:off x="1657349" y="2165342"/>
              <a:ext cx="466725" cy="466725"/>
            </a:xfrm>
            <a:prstGeom prst="pie">
              <a:avLst>
                <a:gd name="adj1" fmla="val 0"/>
                <a:gd name="adj2" fmla="val 289293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81" name="Partial Circle 80">
              <a:extLst>
                <a:ext uri="{FF2B5EF4-FFF2-40B4-BE49-F238E27FC236}">
                  <a16:creationId xmlns:a16="http://schemas.microsoft.com/office/drawing/2014/main" id="{B0A2E82A-727D-4108-A200-7B4414A28B25}"/>
                </a:ext>
              </a:extLst>
            </p:cNvPr>
            <p:cNvSpPr/>
            <p:nvPr/>
          </p:nvSpPr>
          <p:spPr>
            <a:xfrm rot="18960000" flipV="1">
              <a:off x="1659199" y="2165606"/>
              <a:ext cx="466725" cy="466725"/>
            </a:xfrm>
            <a:prstGeom prst="pie">
              <a:avLst>
                <a:gd name="adj1" fmla="val 0"/>
                <a:gd name="adj2" fmla="val 289293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82" name="Partial Circle 81">
              <a:extLst>
                <a:ext uri="{FF2B5EF4-FFF2-40B4-BE49-F238E27FC236}">
                  <a16:creationId xmlns:a16="http://schemas.microsoft.com/office/drawing/2014/main" id="{E37B4DA5-9091-4F11-AD2D-8A13DC66A650}"/>
                </a:ext>
              </a:extLst>
            </p:cNvPr>
            <p:cNvSpPr/>
            <p:nvPr/>
          </p:nvSpPr>
          <p:spPr>
            <a:xfrm rot="16320000" flipV="1">
              <a:off x="1659197" y="2165605"/>
              <a:ext cx="466725" cy="466725"/>
            </a:xfrm>
            <a:prstGeom prst="pie">
              <a:avLst>
                <a:gd name="adj1" fmla="val 0"/>
                <a:gd name="adj2" fmla="val 289293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83" name="Partial Circle 82">
              <a:extLst>
                <a:ext uri="{FF2B5EF4-FFF2-40B4-BE49-F238E27FC236}">
                  <a16:creationId xmlns:a16="http://schemas.microsoft.com/office/drawing/2014/main" id="{8D4C30D0-0636-4D47-9CEA-5CFA58D82F52}"/>
                </a:ext>
              </a:extLst>
            </p:cNvPr>
            <p:cNvSpPr/>
            <p:nvPr/>
          </p:nvSpPr>
          <p:spPr>
            <a:xfrm rot="13680000" flipV="1">
              <a:off x="1659601" y="2166009"/>
              <a:ext cx="466725" cy="466725"/>
            </a:xfrm>
            <a:prstGeom prst="pie">
              <a:avLst>
                <a:gd name="adj1" fmla="val 0"/>
                <a:gd name="adj2" fmla="val 289293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grpSp>
      <p:grpSp>
        <p:nvGrpSpPr>
          <p:cNvPr id="84" name="Group 83">
            <a:extLst>
              <a:ext uri="{FF2B5EF4-FFF2-40B4-BE49-F238E27FC236}">
                <a16:creationId xmlns:a16="http://schemas.microsoft.com/office/drawing/2014/main" id="{F6B9BEA7-975D-4ED9-B654-1696C62B54E1}"/>
              </a:ext>
            </a:extLst>
          </p:cNvPr>
          <p:cNvGrpSpPr/>
          <p:nvPr/>
        </p:nvGrpSpPr>
        <p:grpSpPr>
          <a:xfrm>
            <a:off x="306229" y="6129318"/>
            <a:ext cx="471358" cy="472677"/>
            <a:chOff x="1654969" y="2160057"/>
            <a:chExt cx="471358" cy="472677"/>
          </a:xfrm>
        </p:grpSpPr>
        <p:sp>
          <p:nvSpPr>
            <p:cNvPr id="85" name="Partial Circle 84">
              <a:extLst>
                <a:ext uri="{FF2B5EF4-FFF2-40B4-BE49-F238E27FC236}">
                  <a16:creationId xmlns:a16="http://schemas.microsoft.com/office/drawing/2014/main" id="{E6906099-3573-43B2-AC2C-076B513FED1D}"/>
                </a:ext>
              </a:extLst>
            </p:cNvPr>
            <p:cNvSpPr/>
            <p:nvPr/>
          </p:nvSpPr>
          <p:spPr>
            <a:xfrm>
              <a:off x="1654969" y="2162175"/>
              <a:ext cx="466725" cy="466725"/>
            </a:xfrm>
            <a:prstGeom prst="pie">
              <a:avLst>
                <a:gd name="adj1" fmla="val 0"/>
                <a:gd name="adj2" fmla="val 2892933"/>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86" name="Partial Circle 85">
              <a:extLst>
                <a:ext uri="{FF2B5EF4-FFF2-40B4-BE49-F238E27FC236}">
                  <a16:creationId xmlns:a16="http://schemas.microsoft.com/office/drawing/2014/main" id="{F6749CAB-7092-4439-8951-2E7923A1DC00}"/>
                </a:ext>
              </a:extLst>
            </p:cNvPr>
            <p:cNvSpPr/>
            <p:nvPr/>
          </p:nvSpPr>
          <p:spPr>
            <a:xfrm rot="2640000">
              <a:off x="1656819" y="2160058"/>
              <a:ext cx="466725" cy="466725"/>
            </a:xfrm>
            <a:prstGeom prst="pie">
              <a:avLst>
                <a:gd name="adj1" fmla="val 0"/>
                <a:gd name="adj2" fmla="val 289293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87" name="Partial Circle 86">
              <a:extLst>
                <a:ext uri="{FF2B5EF4-FFF2-40B4-BE49-F238E27FC236}">
                  <a16:creationId xmlns:a16="http://schemas.microsoft.com/office/drawing/2014/main" id="{614D76F9-FB33-4291-92E5-707D8E52A133}"/>
                </a:ext>
              </a:extLst>
            </p:cNvPr>
            <p:cNvSpPr/>
            <p:nvPr/>
          </p:nvSpPr>
          <p:spPr>
            <a:xfrm rot="5280000">
              <a:off x="1656817" y="2160057"/>
              <a:ext cx="466725" cy="466725"/>
            </a:xfrm>
            <a:prstGeom prst="pie">
              <a:avLst>
                <a:gd name="adj1" fmla="val 0"/>
                <a:gd name="adj2" fmla="val 28929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88" name="Partial Circle 87">
              <a:extLst>
                <a:ext uri="{FF2B5EF4-FFF2-40B4-BE49-F238E27FC236}">
                  <a16:creationId xmlns:a16="http://schemas.microsoft.com/office/drawing/2014/main" id="{6C621B20-4EAC-4312-885D-A0C5C83EC31B}"/>
                </a:ext>
              </a:extLst>
            </p:cNvPr>
            <p:cNvSpPr/>
            <p:nvPr/>
          </p:nvSpPr>
          <p:spPr>
            <a:xfrm rot="7920000">
              <a:off x="1659602" y="2162842"/>
              <a:ext cx="466725" cy="466725"/>
            </a:xfrm>
            <a:prstGeom prst="pie">
              <a:avLst>
                <a:gd name="adj1" fmla="val 0"/>
                <a:gd name="adj2" fmla="val 289293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89" name="Partial Circle 88">
              <a:extLst>
                <a:ext uri="{FF2B5EF4-FFF2-40B4-BE49-F238E27FC236}">
                  <a16:creationId xmlns:a16="http://schemas.microsoft.com/office/drawing/2014/main" id="{E8B0574A-AA50-4658-9596-6118E2B6AE4E}"/>
                </a:ext>
              </a:extLst>
            </p:cNvPr>
            <p:cNvSpPr/>
            <p:nvPr/>
          </p:nvSpPr>
          <p:spPr>
            <a:xfrm flipV="1">
              <a:off x="1657349" y="2165342"/>
              <a:ext cx="466725" cy="466725"/>
            </a:xfrm>
            <a:prstGeom prst="pie">
              <a:avLst>
                <a:gd name="adj1" fmla="val 0"/>
                <a:gd name="adj2" fmla="val 289293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90" name="Partial Circle 89">
              <a:extLst>
                <a:ext uri="{FF2B5EF4-FFF2-40B4-BE49-F238E27FC236}">
                  <a16:creationId xmlns:a16="http://schemas.microsoft.com/office/drawing/2014/main" id="{0E17D7DD-4B9F-4A65-8EEC-06E7533DF1EC}"/>
                </a:ext>
              </a:extLst>
            </p:cNvPr>
            <p:cNvSpPr/>
            <p:nvPr/>
          </p:nvSpPr>
          <p:spPr>
            <a:xfrm rot="18960000" flipV="1">
              <a:off x="1659199" y="2165606"/>
              <a:ext cx="466725" cy="466725"/>
            </a:xfrm>
            <a:prstGeom prst="pie">
              <a:avLst>
                <a:gd name="adj1" fmla="val 0"/>
                <a:gd name="adj2" fmla="val 289293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91" name="Partial Circle 90">
              <a:extLst>
                <a:ext uri="{FF2B5EF4-FFF2-40B4-BE49-F238E27FC236}">
                  <a16:creationId xmlns:a16="http://schemas.microsoft.com/office/drawing/2014/main" id="{942F2E7A-E215-42A7-8324-8EFCBDB221B6}"/>
                </a:ext>
              </a:extLst>
            </p:cNvPr>
            <p:cNvSpPr/>
            <p:nvPr/>
          </p:nvSpPr>
          <p:spPr>
            <a:xfrm rot="16320000" flipV="1">
              <a:off x="1659197" y="2165605"/>
              <a:ext cx="466725" cy="466725"/>
            </a:xfrm>
            <a:prstGeom prst="pie">
              <a:avLst>
                <a:gd name="adj1" fmla="val 0"/>
                <a:gd name="adj2" fmla="val 289293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sp>
          <p:nvSpPr>
            <p:cNvPr id="92" name="Partial Circle 91">
              <a:extLst>
                <a:ext uri="{FF2B5EF4-FFF2-40B4-BE49-F238E27FC236}">
                  <a16:creationId xmlns:a16="http://schemas.microsoft.com/office/drawing/2014/main" id="{BC6FD0F5-0DCF-4E27-B41B-61DFF0EF3A49}"/>
                </a:ext>
              </a:extLst>
            </p:cNvPr>
            <p:cNvSpPr/>
            <p:nvPr/>
          </p:nvSpPr>
          <p:spPr>
            <a:xfrm rot="13680000" flipV="1">
              <a:off x="1659601" y="2166009"/>
              <a:ext cx="466725" cy="466725"/>
            </a:xfrm>
            <a:prstGeom prst="pie">
              <a:avLst>
                <a:gd name="adj1" fmla="val 0"/>
                <a:gd name="adj2" fmla="val 289293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tx1"/>
                </a:solidFill>
              </a:endParaRPr>
            </a:p>
          </p:txBody>
        </p:sp>
      </p:grpSp>
    </p:spTree>
    <p:extLst>
      <p:ext uri="{BB962C8B-B14F-4D97-AF65-F5344CB8AC3E}">
        <p14:creationId xmlns:p14="http://schemas.microsoft.com/office/powerpoint/2010/main" val="1034766904"/>
      </p:ext>
    </p:extLst>
  </p:cSld>
  <p:clrMapOvr>
    <a:masterClrMapping/>
  </p:clrMapOvr>
  <mc:AlternateContent xmlns:mc="http://schemas.openxmlformats.org/markup-compatibility/2006" xmlns:p14="http://schemas.microsoft.com/office/powerpoint/2010/main">
    <mc:Choice Requires="p14">
      <p:transition spd="slow" p14:dur="2000" advTm="32119"/>
    </mc:Choice>
    <mc:Fallback xmlns="">
      <p:transition spd="slow" advTm="32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ppt_x"/>
                                          </p:val>
                                        </p:tav>
                                        <p:tav tm="100000">
                                          <p:val>
                                            <p:strVal val="#ppt_x"/>
                                          </p:val>
                                        </p:tav>
                                      </p:tavLst>
                                    </p:anim>
                                    <p:anim calcmode="lin" valueType="num">
                                      <p:cBhvr additive="base">
                                        <p:cTn id="11" dur="1000" fill="hold"/>
                                        <p:tgtEl>
                                          <p:spTgt spid="5"/>
                                        </p:tgtEl>
                                        <p:attrNameLst>
                                          <p:attrName>ppt_y</p:attrName>
                                        </p:attrNameLst>
                                      </p:cBhvr>
                                      <p:tavLst>
                                        <p:tav tm="0">
                                          <p:val>
                                            <p:strVal val="0-#ppt_h/2"/>
                                          </p:val>
                                        </p:tav>
                                        <p:tav tm="100000">
                                          <p:val>
                                            <p:strVal val="#ppt_y"/>
                                          </p:val>
                                        </p:tav>
                                      </p:tavLst>
                                    </p:anim>
                                  </p:childTnLst>
                                </p:cTn>
                              </p:par>
                              <p:par>
                                <p:cTn id="12" presetID="2" presetClass="entr" presetSubtype="3"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1+#ppt_w/2"/>
                                          </p:val>
                                        </p:tav>
                                        <p:tav tm="100000">
                                          <p:val>
                                            <p:strVal val="#ppt_x"/>
                                          </p:val>
                                        </p:tav>
                                      </p:tavLst>
                                    </p:anim>
                                    <p:anim calcmode="lin" valueType="num">
                                      <p:cBhvr additive="base">
                                        <p:cTn id="15" dur="1000" fill="hold"/>
                                        <p:tgtEl>
                                          <p:spTgt spid="6"/>
                                        </p:tgtEl>
                                        <p:attrNameLst>
                                          <p:attrName>ppt_y</p:attrName>
                                        </p:attrNameLst>
                                      </p:cBhvr>
                                      <p:tavLst>
                                        <p:tav tm="0">
                                          <p:val>
                                            <p:strVal val="0-#ppt_h/2"/>
                                          </p:val>
                                        </p:tav>
                                        <p:tav tm="100000">
                                          <p:val>
                                            <p:strVal val="#ppt_y"/>
                                          </p:val>
                                        </p:tav>
                                      </p:tavLst>
                                    </p:anim>
                                  </p:childTnLst>
                                </p:cTn>
                              </p:par>
                              <p:par>
                                <p:cTn id="16" presetID="2" presetClass="entr" presetSubtype="9"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0-#ppt_w/2"/>
                                          </p:val>
                                        </p:tav>
                                        <p:tav tm="100000">
                                          <p:val>
                                            <p:strVal val="#ppt_x"/>
                                          </p:val>
                                        </p:tav>
                                      </p:tavLst>
                                    </p:anim>
                                    <p:anim calcmode="lin" valueType="num">
                                      <p:cBhvr additive="base">
                                        <p:cTn id="19" dur="1000" fill="hold"/>
                                        <p:tgtEl>
                                          <p:spTgt spid="7"/>
                                        </p:tgtEl>
                                        <p:attrNameLst>
                                          <p:attrName>ppt_y</p:attrName>
                                        </p:attrNameLst>
                                      </p:cBhvr>
                                      <p:tavLst>
                                        <p:tav tm="0">
                                          <p:val>
                                            <p:strVal val="0-#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1000" fill="hold"/>
                                        <p:tgtEl>
                                          <p:spTgt spid="8"/>
                                        </p:tgtEl>
                                        <p:attrNameLst>
                                          <p:attrName>ppt_x</p:attrName>
                                        </p:attrNameLst>
                                      </p:cBhvr>
                                      <p:tavLst>
                                        <p:tav tm="0">
                                          <p:val>
                                            <p:strVal val="#ppt_x"/>
                                          </p:val>
                                        </p:tav>
                                        <p:tav tm="100000">
                                          <p:val>
                                            <p:strVal val="#ppt_x"/>
                                          </p:val>
                                        </p:tav>
                                      </p:tavLst>
                                    </p:anim>
                                    <p:anim calcmode="lin" valueType="num">
                                      <p:cBhvr additive="base">
                                        <p:cTn id="23" dur="1000" fill="hold"/>
                                        <p:tgtEl>
                                          <p:spTgt spid="8"/>
                                        </p:tgtEl>
                                        <p:attrNameLst>
                                          <p:attrName>ppt_y</p:attrName>
                                        </p:attrNameLst>
                                      </p:cBhvr>
                                      <p:tavLst>
                                        <p:tav tm="0">
                                          <p:val>
                                            <p:strVal val="1+#ppt_h/2"/>
                                          </p:val>
                                        </p:tav>
                                        <p:tav tm="100000">
                                          <p:val>
                                            <p:strVal val="#ppt_y"/>
                                          </p:val>
                                        </p:tav>
                                      </p:tavLst>
                                    </p:anim>
                                  </p:childTnLst>
                                </p:cTn>
                              </p:par>
                              <p:par>
                                <p:cTn id="24" presetID="2" presetClass="entr" presetSubtype="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0" fill="hold"/>
                                        <p:tgtEl>
                                          <p:spTgt spid="9"/>
                                        </p:tgtEl>
                                        <p:attrNameLst>
                                          <p:attrName>ppt_x</p:attrName>
                                        </p:attrNameLst>
                                      </p:cBhvr>
                                      <p:tavLst>
                                        <p:tav tm="0">
                                          <p:val>
                                            <p:strVal val="1+#ppt_w/2"/>
                                          </p:val>
                                        </p:tav>
                                        <p:tav tm="100000">
                                          <p:val>
                                            <p:strVal val="#ppt_x"/>
                                          </p:val>
                                        </p:tav>
                                      </p:tavLst>
                                    </p:anim>
                                    <p:anim calcmode="lin" valueType="num">
                                      <p:cBhvr additive="base">
                                        <p:cTn id="27" dur="1000" fill="hold"/>
                                        <p:tgtEl>
                                          <p:spTgt spid="9"/>
                                        </p:tgtEl>
                                        <p:attrNameLst>
                                          <p:attrName>ppt_y</p:attrName>
                                        </p:attrNameLst>
                                      </p:cBhvr>
                                      <p:tavLst>
                                        <p:tav tm="0">
                                          <p:val>
                                            <p:strVal val="1+#ppt_h/2"/>
                                          </p:val>
                                        </p:tav>
                                        <p:tav tm="100000">
                                          <p:val>
                                            <p:strVal val="#ppt_y"/>
                                          </p:val>
                                        </p:tav>
                                      </p:tavLst>
                                    </p:anim>
                                  </p:childTnLst>
                                </p:cTn>
                              </p:par>
                              <p:par>
                                <p:cTn id="28" presetID="2" presetClass="entr" presetSubtype="12"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1000" fill="hold"/>
                                        <p:tgtEl>
                                          <p:spTgt spid="10"/>
                                        </p:tgtEl>
                                        <p:attrNameLst>
                                          <p:attrName>ppt_x</p:attrName>
                                        </p:attrNameLst>
                                      </p:cBhvr>
                                      <p:tavLst>
                                        <p:tav tm="0">
                                          <p:val>
                                            <p:strVal val="0-#ppt_w/2"/>
                                          </p:val>
                                        </p:tav>
                                        <p:tav tm="100000">
                                          <p:val>
                                            <p:strVal val="#ppt_x"/>
                                          </p:val>
                                        </p:tav>
                                      </p:tavLst>
                                    </p:anim>
                                    <p:anim calcmode="lin" valueType="num">
                                      <p:cBhvr additive="base">
                                        <p:cTn id="31" dur="1000" fill="hold"/>
                                        <p:tgtEl>
                                          <p:spTgt spid="10"/>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par>
                          <p:cTn id="38" fill="hold">
                            <p:stCondLst>
                              <p:cond delay="1500"/>
                            </p:stCondLst>
                            <p:childTnLst>
                              <p:par>
                                <p:cTn id="39" presetID="10" presetClass="entr" presetSubtype="0" fill="hold" nodeType="afterEffect">
                                  <p:stCondLst>
                                    <p:cond delay="2050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childTnLst>
                                </p:cTn>
                              </p:par>
                            </p:childTnLst>
                          </p:cTn>
                        </p:par>
                        <p:par>
                          <p:cTn id="42" fill="hold">
                            <p:stCondLst>
                              <p:cond delay="23000"/>
                            </p:stCondLst>
                            <p:childTnLst>
                              <p:par>
                                <p:cTn id="43" presetID="10" presetClass="entr" presetSubtype="0"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childTnLst>
                                </p:cTn>
                              </p:par>
                            </p:childTnLst>
                          </p:cTn>
                        </p:par>
                        <p:par>
                          <p:cTn id="46" fill="hold">
                            <p:stCondLst>
                              <p:cond delay="24000"/>
                            </p:stCondLst>
                            <p:childTnLst>
                              <p:par>
                                <p:cTn id="47" presetID="10" presetClass="entr" presetSubtype="0" fill="hold"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childTnLst>
                                </p:cTn>
                              </p:par>
                            </p:childTnLst>
                          </p:cTn>
                        </p:par>
                        <p:par>
                          <p:cTn id="50" fill="hold">
                            <p:stCondLst>
                              <p:cond delay="25000"/>
                            </p:stCondLst>
                            <p:childTnLst>
                              <p:par>
                                <p:cTn id="51" presetID="10" presetClass="entr" presetSubtype="0" fill="hold"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1000"/>
                                        <p:tgtEl>
                                          <p:spTgt spid="39"/>
                                        </p:tgtEl>
                                      </p:cBhvr>
                                    </p:animEffect>
                                  </p:childTnLst>
                                </p:cTn>
                              </p:par>
                            </p:childTnLst>
                          </p:cTn>
                        </p:par>
                        <p:par>
                          <p:cTn id="54" fill="hold">
                            <p:stCondLst>
                              <p:cond delay="26000"/>
                            </p:stCondLst>
                            <p:childTnLst>
                              <p:par>
                                <p:cTn id="55" presetID="10" presetClass="entr" presetSubtype="0" fill="hold" nodeType="after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1000"/>
                                        <p:tgtEl>
                                          <p:spTgt spid="48"/>
                                        </p:tgtEl>
                                      </p:cBhvr>
                                    </p:animEffect>
                                  </p:childTnLst>
                                </p:cTn>
                              </p:par>
                            </p:childTnLst>
                          </p:cTn>
                        </p:par>
                        <p:par>
                          <p:cTn id="58" fill="hold">
                            <p:stCondLst>
                              <p:cond delay="27000"/>
                            </p:stCondLst>
                            <p:childTnLst>
                              <p:par>
                                <p:cTn id="59" presetID="10" presetClass="entr" presetSubtype="0" fill="hold" nodeType="after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fade">
                                      <p:cBhvr>
                                        <p:cTn id="61" dur="1000"/>
                                        <p:tgtEl>
                                          <p:spTgt spid="57"/>
                                        </p:tgtEl>
                                      </p:cBhvr>
                                    </p:animEffect>
                                  </p:childTnLst>
                                </p:cTn>
                              </p:par>
                            </p:childTnLst>
                          </p:cTn>
                        </p:par>
                        <p:par>
                          <p:cTn id="62" fill="hold">
                            <p:stCondLst>
                              <p:cond delay="28000"/>
                            </p:stCondLst>
                            <p:childTnLst>
                              <p:par>
                                <p:cTn id="63" presetID="10" presetClass="entr" presetSubtype="0" fill="hold" nodeType="after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fade">
                                      <p:cBhvr>
                                        <p:cTn id="65" dur="1000"/>
                                        <p:tgtEl>
                                          <p:spTgt spid="66"/>
                                        </p:tgtEl>
                                      </p:cBhvr>
                                    </p:animEffect>
                                  </p:childTnLst>
                                </p:cTn>
                              </p:par>
                            </p:childTnLst>
                          </p:cTn>
                        </p:par>
                        <p:par>
                          <p:cTn id="66" fill="hold">
                            <p:stCondLst>
                              <p:cond delay="29000"/>
                            </p:stCondLst>
                            <p:childTnLst>
                              <p:par>
                                <p:cTn id="67" presetID="10" presetClass="entr" presetSubtype="0" fill="hold" nodeType="afterEffect">
                                  <p:stCondLst>
                                    <p:cond delay="100"/>
                                  </p:stCondLst>
                                  <p:childTnLst>
                                    <p:set>
                                      <p:cBhvr>
                                        <p:cTn id="68" dur="1" fill="hold">
                                          <p:stCondLst>
                                            <p:cond delay="0"/>
                                          </p:stCondLst>
                                        </p:cTn>
                                        <p:tgtEl>
                                          <p:spTgt spid="75"/>
                                        </p:tgtEl>
                                        <p:attrNameLst>
                                          <p:attrName>style.visibility</p:attrName>
                                        </p:attrNameLst>
                                      </p:cBhvr>
                                      <p:to>
                                        <p:strVal val="visible"/>
                                      </p:to>
                                    </p:set>
                                    <p:animEffect transition="in" filter="fade">
                                      <p:cBhvr>
                                        <p:cTn id="69" dur="1000"/>
                                        <p:tgtEl>
                                          <p:spTgt spid="75"/>
                                        </p:tgtEl>
                                      </p:cBhvr>
                                    </p:animEffect>
                                  </p:childTnLst>
                                </p:cTn>
                              </p:par>
                            </p:childTnLst>
                          </p:cTn>
                        </p:par>
                        <p:par>
                          <p:cTn id="70" fill="hold">
                            <p:stCondLst>
                              <p:cond delay="30100"/>
                            </p:stCondLst>
                            <p:childTnLst>
                              <p:par>
                                <p:cTn id="71" presetID="10" presetClass="entr" presetSubtype="0" fill="hold" nodeType="afterEffect">
                                  <p:stCondLst>
                                    <p:cond delay="0"/>
                                  </p:stCondLst>
                                  <p:childTnLst>
                                    <p:set>
                                      <p:cBhvr>
                                        <p:cTn id="72" dur="1" fill="hold">
                                          <p:stCondLst>
                                            <p:cond delay="0"/>
                                          </p:stCondLst>
                                        </p:cTn>
                                        <p:tgtEl>
                                          <p:spTgt spid="84"/>
                                        </p:tgtEl>
                                        <p:attrNameLst>
                                          <p:attrName>style.visibility</p:attrName>
                                        </p:attrNameLst>
                                      </p:cBhvr>
                                      <p:to>
                                        <p:strVal val="visible"/>
                                      </p:to>
                                    </p:set>
                                    <p:animEffect transition="in" filter="fade">
                                      <p:cBhvr>
                                        <p:cTn id="73" dur="1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4" fill="hold" display="0">
                  <p:stCondLst>
                    <p:cond delay="indefinite"/>
                  </p:stCondLst>
                  <p:endCondLst>
                    <p:cond evt="onStopAudio" delay="0">
                      <p:tgtEl>
                        <p:sldTgt/>
                      </p:tgtEl>
                    </p:cond>
                  </p:endCondLst>
                </p:cTn>
                <p:tgtEl>
                  <p:spTgt spid="11"/>
                </p:tgtEl>
              </p:cMediaNode>
            </p:audio>
          </p:childTnLst>
        </p:cTn>
      </p:par>
    </p:tnLst>
    <p:bldLst>
      <p:bldP spid="5" grpId="0"/>
      <p:bldP spid="6"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3BD9EEC-EF0F-4DBD-8BB3-6881A57AD414}"/>
              </a:ext>
            </a:extLst>
          </p:cNvPr>
          <p:cNvGrpSpPr/>
          <p:nvPr/>
        </p:nvGrpSpPr>
        <p:grpSpPr>
          <a:xfrm>
            <a:off x="371016" y="954591"/>
            <a:ext cx="10573255" cy="5696843"/>
            <a:chOff x="721891" y="937420"/>
            <a:chExt cx="10573255" cy="5696843"/>
          </a:xfrm>
        </p:grpSpPr>
        <p:sp>
          <p:nvSpPr>
            <p:cNvPr id="5" name="Rectangle: Rounded Corners 4">
              <a:extLst>
                <a:ext uri="{FF2B5EF4-FFF2-40B4-BE49-F238E27FC236}">
                  <a16:creationId xmlns:a16="http://schemas.microsoft.com/office/drawing/2014/main" id="{F775E887-C2FF-4BD4-8C4D-6C522E769677}"/>
                </a:ext>
              </a:extLst>
            </p:cNvPr>
            <p:cNvSpPr/>
            <p:nvPr/>
          </p:nvSpPr>
          <p:spPr>
            <a:xfrm>
              <a:off x="721891" y="937420"/>
              <a:ext cx="10573255" cy="5696843"/>
            </a:xfrm>
            <a:prstGeom prst="roundRect">
              <a:avLst>
                <a:gd name="adj" fmla="val 4432"/>
              </a:avLst>
            </a:prstGeom>
            <a:solidFill>
              <a:srgbClr val="663300">
                <a:alpha val="25000"/>
              </a:srgbClr>
            </a:solidFill>
            <a:ln w="12700" cap="flat" cmpd="sng" algn="ctr">
              <a:solidFill>
                <a:schemeClr val="bg1">
                  <a:lumMod val="75000"/>
                </a:schemeClr>
              </a:solidFill>
              <a:prstDash val="solid"/>
              <a:miter lim="800000"/>
            </a:ln>
            <a:effectLst/>
          </p:spPr>
          <p:txBody>
            <a:bodyPr rot="0" spcFirstLastPara="0" vert="horz" wrap="square" lIns="91440" tIns="0" rIns="9144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1F3864"/>
                  </a:solidFill>
                  <a:effectLst/>
                  <a:uLnTx/>
                  <a:uFillTx/>
                  <a:latin typeface="Arial"/>
                  <a:ea typeface="Calibri" panose="020F0502020204030204" pitchFamily="34" charset="0"/>
                  <a:cs typeface="Times New Roman" panose="02020603050405020304" pitchFamily="18" charset="0"/>
                </a:rPr>
                <a:t>National Enabling Environment</a:t>
              </a:r>
              <a:endParaRPr kumimoji="0" lang="en-GB" sz="2000" b="0" i="0" u="none" strike="noStrike" kern="0" cap="none" spc="0" normalizeH="0" baseline="0" noProof="0" dirty="0">
                <a:ln>
                  <a:noFill/>
                </a:ln>
                <a:solidFill>
                  <a:srgbClr val="1F3864"/>
                </a:solidFill>
                <a:effectLst/>
                <a:uLnTx/>
                <a:uFillTx/>
                <a:latin typeface="Arial"/>
                <a:ea typeface="Calibri" panose="020F0502020204030204" pitchFamily="34" charset="0"/>
                <a:cs typeface="Times New Roman" panose="02020603050405020304" pitchFamily="18" charset="0"/>
              </a:endParaRPr>
            </a:p>
            <a:p>
              <a:pPr marL="273050" indent="-273050" defTabSz="914400" eaLnBrk="1" fontAlgn="auto" hangingPunct="1">
                <a:lnSpc>
                  <a:spcPct val="90000"/>
                </a:lnSpc>
                <a:spcBef>
                  <a:spcPts val="0"/>
                </a:spcBef>
                <a:spcAft>
                  <a:spcPts val="0"/>
                </a:spcAft>
                <a:buFont typeface="Symbol" panose="05050102010706020507" pitchFamily="18" charset="2"/>
                <a:buChar char=""/>
                <a:defRPr/>
              </a:pPr>
              <a:r>
                <a:rPr lang="en-GB" sz="1600" kern="0" dirty="0">
                  <a:latin typeface="Arial"/>
                  <a:ea typeface="Calibri" panose="020F0502020204030204" pitchFamily="34" charset="0"/>
                  <a:cs typeface="Times New Roman" panose="02020603050405020304" pitchFamily="18" charset="0"/>
                </a:rPr>
                <a:t>Agree institutional roles and mandates</a:t>
              </a:r>
              <a:endParaRPr lang="en-GB" sz="2000" kern="0" dirty="0">
                <a:latin typeface="Arial"/>
                <a:ea typeface="Calibri" panose="020F0502020204030204" pitchFamily="34" charset="0"/>
                <a:cs typeface="Times New Roman" panose="02020603050405020304" pitchFamily="18" charset="0"/>
              </a:endParaRPr>
            </a:p>
            <a:p>
              <a:pPr marL="273050" marR="0" lvl="0" indent="-273050"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en-GB" sz="1600" b="0" i="0" u="none" strike="noStrike" kern="0" cap="none" spc="0" normalizeH="0" baseline="0" noProof="0" dirty="0">
                  <a:ln>
                    <a:noFill/>
                  </a:ln>
                  <a:effectLst/>
                  <a:uLnTx/>
                  <a:uFillTx/>
                  <a:latin typeface="Arial"/>
                  <a:ea typeface="Calibri" panose="020F0502020204030204" pitchFamily="34" charset="0"/>
                  <a:cs typeface="Times New Roman" panose="02020603050405020304" pitchFamily="18" charset="0"/>
                </a:rPr>
                <a:t>Policy and coordination</a:t>
              </a:r>
            </a:p>
            <a:p>
              <a:pPr marL="273050" indent="-273050" defTabSz="914400" eaLnBrk="1" fontAlgn="auto" hangingPunct="1">
                <a:lnSpc>
                  <a:spcPct val="90000"/>
                </a:lnSpc>
                <a:spcBef>
                  <a:spcPts val="0"/>
                </a:spcBef>
                <a:spcAft>
                  <a:spcPts val="0"/>
                </a:spcAft>
                <a:buFont typeface="Symbol" panose="05050102010706020507" pitchFamily="18" charset="2"/>
                <a:buChar char=""/>
                <a:defRPr/>
              </a:pPr>
              <a:r>
                <a:rPr lang="en-GB" sz="1600" kern="0" dirty="0">
                  <a:latin typeface="Arial"/>
                  <a:cs typeface="Times New Roman" panose="02020603050405020304" pitchFamily="18" charset="0"/>
                </a:rPr>
                <a:t>Regulation, norms and legislation</a:t>
              </a:r>
            </a:p>
          </p:txBody>
        </p:sp>
        <p:sp>
          <p:nvSpPr>
            <p:cNvPr id="3" name="TextBox 2">
              <a:extLst>
                <a:ext uri="{FF2B5EF4-FFF2-40B4-BE49-F238E27FC236}">
                  <a16:creationId xmlns:a16="http://schemas.microsoft.com/office/drawing/2014/main" id="{5D5C4808-4854-4EAE-81CD-6AD72833992C}"/>
                </a:ext>
              </a:extLst>
            </p:cNvPr>
            <p:cNvSpPr txBox="1"/>
            <p:nvPr/>
          </p:nvSpPr>
          <p:spPr bwMode="auto">
            <a:xfrm>
              <a:off x="5051324" y="1454307"/>
              <a:ext cx="4280170" cy="443198"/>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L="273050" indent="-273050" defTabSz="914400" eaLnBrk="1" fontAlgn="auto" hangingPunct="1">
                <a:lnSpc>
                  <a:spcPct val="90000"/>
                </a:lnSpc>
                <a:spcBef>
                  <a:spcPts val="0"/>
                </a:spcBef>
                <a:spcAft>
                  <a:spcPts val="0"/>
                </a:spcAft>
                <a:buFont typeface="Symbol" panose="05050102010706020507" pitchFamily="18" charset="2"/>
                <a:buChar char=""/>
                <a:defRPr/>
              </a:pPr>
              <a:r>
                <a:rPr lang="en-GB" sz="1600" kern="0" dirty="0">
                  <a:latin typeface="Arial"/>
                  <a:ea typeface="Calibri" panose="020F0502020204030204" pitchFamily="34" charset="0"/>
                  <a:cs typeface="Times New Roman" panose="02020603050405020304" pitchFamily="18" charset="0"/>
                </a:rPr>
                <a:t>Planning, monitoring and finance/subsidy</a:t>
              </a:r>
            </a:p>
            <a:p>
              <a:pPr marL="273050" marR="0" lvl="0" indent="-273050"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en-GB" sz="1600" b="0" i="0" u="none" strike="noStrike" kern="0" cap="none" spc="0" normalizeH="0" baseline="0" noProof="0" dirty="0">
                  <a:ln>
                    <a:noFill/>
                  </a:ln>
                  <a:effectLst/>
                  <a:uLnTx/>
                  <a:uFillTx/>
                  <a:latin typeface="Arial"/>
                  <a:ea typeface="ＭＳ Ｐゴシック" pitchFamily="34" charset="-128"/>
                  <a:cs typeface="Times New Roman" panose="02020603050405020304" pitchFamily="18" charset="0"/>
                </a:rPr>
                <a:t>Capacity building and technical assistance</a:t>
              </a:r>
            </a:p>
          </p:txBody>
        </p:sp>
      </p:grpSp>
      <p:grpSp>
        <p:nvGrpSpPr>
          <p:cNvPr id="13" name="Group 12">
            <a:extLst>
              <a:ext uri="{FF2B5EF4-FFF2-40B4-BE49-F238E27FC236}">
                <a16:creationId xmlns:a16="http://schemas.microsoft.com/office/drawing/2014/main" id="{49B0BCDE-8AE4-4463-912D-542EC4679DE9}"/>
              </a:ext>
            </a:extLst>
          </p:cNvPr>
          <p:cNvGrpSpPr/>
          <p:nvPr/>
        </p:nvGrpSpPr>
        <p:grpSpPr>
          <a:xfrm>
            <a:off x="614075" y="2171846"/>
            <a:ext cx="8501834" cy="4255853"/>
            <a:chOff x="964950" y="2154675"/>
            <a:chExt cx="8501834" cy="4255853"/>
          </a:xfrm>
        </p:grpSpPr>
        <p:sp>
          <p:nvSpPr>
            <p:cNvPr id="6" name="Rectangle: Rounded Corners 5">
              <a:extLst>
                <a:ext uri="{FF2B5EF4-FFF2-40B4-BE49-F238E27FC236}">
                  <a16:creationId xmlns:a16="http://schemas.microsoft.com/office/drawing/2014/main" id="{2842912F-AE8C-4522-9F14-C4FE25C302BD}"/>
                </a:ext>
              </a:extLst>
            </p:cNvPr>
            <p:cNvSpPr/>
            <p:nvPr/>
          </p:nvSpPr>
          <p:spPr>
            <a:xfrm>
              <a:off x="964950" y="2154675"/>
              <a:ext cx="8501834" cy="4255853"/>
            </a:xfrm>
            <a:prstGeom prst="roundRect">
              <a:avLst>
                <a:gd name="adj" fmla="val 3689"/>
              </a:avLst>
            </a:prstGeom>
            <a:solidFill>
              <a:srgbClr val="663300">
                <a:alpha val="25000"/>
              </a:srgbClr>
            </a:solidFill>
            <a:ln w="12700" cap="flat" cmpd="sng" algn="ctr">
              <a:solidFill>
                <a:schemeClr val="bg1">
                  <a:lumMod val="75000"/>
                </a:schemeClr>
              </a:solidFill>
              <a:prstDash val="solid"/>
              <a:miter lim="800000"/>
            </a:ln>
            <a:effectLst/>
          </p:spPr>
          <p:txBody>
            <a:bodyPr rot="0" spcFirstLastPara="0" vert="horz" wrap="square" lIns="91440" tIns="0" rIns="9144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1F3864"/>
                  </a:solidFill>
                  <a:effectLst/>
                  <a:uLnTx/>
                  <a:uFillTx/>
                  <a:latin typeface="Arial"/>
                  <a:ea typeface="Calibri" panose="020F0502020204030204" pitchFamily="34" charset="0"/>
                  <a:cs typeface="Times New Roman" panose="02020603050405020304" pitchFamily="18" charset="0"/>
                </a:rPr>
                <a:t>Local Governance Functions</a:t>
              </a:r>
              <a:endParaRPr kumimoji="0" lang="en-GB" sz="2000" b="0" i="0" u="none" strike="noStrike" kern="0" cap="none" spc="0" normalizeH="0" baseline="0" noProof="0" dirty="0">
                <a:ln>
                  <a:noFill/>
                </a:ln>
                <a:solidFill>
                  <a:sysClr val="window" lastClr="FFFFFF"/>
                </a:solidFill>
                <a:effectLst/>
                <a:uLnTx/>
                <a:uFillTx/>
                <a:latin typeface="Arial"/>
                <a:ea typeface="Calibri" panose="020F0502020204030204" pitchFamily="34" charset="0"/>
                <a:cs typeface="Times New Roman" panose="02020603050405020304" pitchFamily="18" charset="0"/>
              </a:endParaRPr>
            </a:p>
            <a:p>
              <a:pPr marL="273050" marR="0" lvl="0" indent="-273050"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en-GB" sz="1600" b="0" i="0" u="none" strike="noStrike" kern="0" cap="none" spc="0" normalizeH="0" baseline="0" noProof="0" dirty="0">
                  <a:ln>
                    <a:noFill/>
                  </a:ln>
                  <a:effectLst/>
                  <a:uLnTx/>
                  <a:uFillTx/>
                  <a:latin typeface="Arial"/>
                  <a:ea typeface="Calibri" panose="020F0502020204030204" pitchFamily="34" charset="0"/>
                  <a:cs typeface="Times New Roman" panose="02020603050405020304" pitchFamily="18" charset="0"/>
                </a:rPr>
                <a:t>Planning and coordination </a:t>
              </a:r>
            </a:p>
            <a:p>
              <a:pPr marL="273050" indent="-273050" defTabSz="914400" eaLnBrk="1" fontAlgn="auto" hangingPunct="1">
                <a:lnSpc>
                  <a:spcPct val="90000"/>
                </a:lnSpc>
                <a:spcBef>
                  <a:spcPts val="0"/>
                </a:spcBef>
                <a:spcAft>
                  <a:spcPts val="0"/>
                </a:spcAft>
                <a:buFont typeface="Symbol" panose="05050102010706020507" pitchFamily="18" charset="2"/>
                <a:buChar char=""/>
                <a:defRPr/>
              </a:pPr>
              <a:r>
                <a:rPr kumimoji="0" lang="en-GB" sz="1600" b="0" i="0" u="none" strike="noStrike" kern="0" cap="none" spc="0" normalizeH="0" baseline="0" noProof="0" dirty="0">
                  <a:ln>
                    <a:noFill/>
                  </a:ln>
                  <a:effectLst/>
                  <a:uLnTx/>
                  <a:uFillTx/>
                  <a:latin typeface="Arial"/>
                  <a:ea typeface="Calibri" panose="020F0502020204030204" pitchFamily="34" charset="0"/>
                  <a:cs typeface="Times New Roman" panose="02020603050405020304" pitchFamily="18" charset="0"/>
                </a:rPr>
                <a:t>Legislation and enforcement</a:t>
              </a:r>
            </a:p>
            <a:p>
              <a:pPr marL="273050" indent="-273050" defTabSz="914400" eaLnBrk="1" fontAlgn="auto" hangingPunct="1">
                <a:lnSpc>
                  <a:spcPct val="90000"/>
                </a:lnSpc>
                <a:spcBef>
                  <a:spcPts val="0"/>
                </a:spcBef>
                <a:spcAft>
                  <a:spcPts val="0"/>
                </a:spcAft>
                <a:buFont typeface="Symbol" panose="05050102010706020507" pitchFamily="18" charset="2"/>
                <a:buChar char=""/>
                <a:defRPr/>
              </a:pPr>
              <a:r>
                <a:rPr lang="en-GB" sz="1600" kern="0" dirty="0">
                  <a:latin typeface="Arial"/>
                  <a:ea typeface="Calibri" panose="020F0502020204030204" pitchFamily="34" charset="0"/>
                  <a:cs typeface="Times New Roman" panose="02020603050405020304" pitchFamily="18" charset="0"/>
                </a:rPr>
                <a:t>Housing policy and land tenure</a:t>
              </a:r>
            </a:p>
          </p:txBody>
        </p:sp>
        <p:sp>
          <p:nvSpPr>
            <p:cNvPr id="12" name="TextBox 11">
              <a:extLst>
                <a:ext uri="{FF2B5EF4-FFF2-40B4-BE49-F238E27FC236}">
                  <a16:creationId xmlns:a16="http://schemas.microsoft.com/office/drawing/2014/main" id="{5A320F38-2D95-49AB-B466-F522A6E6FA8B}"/>
                </a:ext>
              </a:extLst>
            </p:cNvPr>
            <p:cNvSpPr txBox="1"/>
            <p:nvPr/>
          </p:nvSpPr>
          <p:spPr bwMode="auto">
            <a:xfrm>
              <a:off x="5051324" y="2548643"/>
              <a:ext cx="4358392" cy="664797"/>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p>
              <a:pPr marL="273050" indent="-273050" defTabSz="914400" eaLnBrk="1" fontAlgn="auto" hangingPunct="1">
                <a:lnSpc>
                  <a:spcPct val="90000"/>
                </a:lnSpc>
                <a:spcBef>
                  <a:spcPts val="0"/>
                </a:spcBef>
                <a:spcAft>
                  <a:spcPts val="0"/>
                </a:spcAft>
                <a:buFont typeface="Symbol" panose="05050102010706020507" pitchFamily="18" charset="2"/>
                <a:buChar char=""/>
                <a:defRPr/>
              </a:pPr>
              <a:r>
                <a:rPr lang="en-GB" sz="1600" kern="0" dirty="0">
                  <a:latin typeface="Arial"/>
                  <a:cs typeface="Times New Roman" panose="02020603050405020304" pitchFamily="18" charset="0"/>
                </a:rPr>
                <a:t>Finance and subsidy mechanisms</a:t>
              </a:r>
            </a:p>
            <a:p>
              <a:pPr marL="273050" lvl="0" indent="-273050" defTabSz="914400" eaLnBrk="1" fontAlgn="auto" hangingPunct="1">
                <a:lnSpc>
                  <a:spcPct val="90000"/>
                </a:lnSpc>
                <a:spcBef>
                  <a:spcPts val="0"/>
                </a:spcBef>
                <a:spcAft>
                  <a:spcPts val="0"/>
                </a:spcAft>
                <a:buFont typeface="Symbol" panose="05050102010706020507" pitchFamily="18" charset="2"/>
                <a:buChar char=""/>
                <a:defRPr/>
              </a:pPr>
              <a:r>
                <a:rPr lang="en-GB" sz="1600" kern="0" dirty="0">
                  <a:latin typeface="Arial"/>
                  <a:cs typeface="Times New Roman" panose="02020603050405020304" pitchFamily="18" charset="0"/>
                </a:rPr>
                <a:t>Capacity building for local services</a:t>
              </a:r>
            </a:p>
            <a:p>
              <a:pPr marL="273050" indent="-273050" defTabSz="914400" eaLnBrk="1" fontAlgn="auto" hangingPunct="1">
                <a:lnSpc>
                  <a:spcPct val="90000"/>
                </a:lnSpc>
                <a:spcBef>
                  <a:spcPts val="0"/>
                </a:spcBef>
                <a:spcAft>
                  <a:spcPts val="0"/>
                </a:spcAft>
                <a:buFont typeface="Symbol" panose="05050102010706020507" pitchFamily="18" charset="2"/>
                <a:buChar char=""/>
                <a:defRPr/>
              </a:pPr>
              <a:r>
                <a:rPr lang="en-GB" sz="1600" kern="0" dirty="0">
                  <a:latin typeface="Arial"/>
                  <a:cs typeface="Times New Roman" panose="02020603050405020304" pitchFamily="18" charset="0"/>
                </a:rPr>
                <a:t>Sanitation &amp; hygiene promotion &amp; monitoring</a:t>
              </a:r>
            </a:p>
          </p:txBody>
        </p:sp>
      </p:grpSp>
      <p:sp>
        <p:nvSpPr>
          <p:cNvPr id="2" name="Title 1">
            <a:extLst>
              <a:ext uri="{FF2B5EF4-FFF2-40B4-BE49-F238E27FC236}">
                <a16:creationId xmlns:a16="http://schemas.microsoft.com/office/drawing/2014/main" id="{AAA9F7F5-3283-4F7B-90D3-251C021005E8}"/>
              </a:ext>
            </a:extLst>
          </p:cNvPr>
          <p:cNvSpPr>
            <a:spLocks noGrp="1"/>
          </p:cNvSpPr>
          <p:nvPr>
            <p:ph type="title"/>
          </p:nvPr>
        </p:nvSpPr>
        <p:spPr/>
        <p:txBody>
          <a:bodyPr/>
          <a:lstStyle/>
          <a:p>
            <a:r>
              <a:rPr lang="en-GB" sz="3200" dirty="0">
                <a:solidFill>
                  <a:srgbClr val="006666"/>
                </a:solidFill>
              </a:rPr>
              <a:t>Roles in the enabling environment</a:t>
            </a:r>
            <a:endParaRPr lang="en-GB" sz="3200" b="0" dirty="0">
              <a:solidFill>
                <a:srgbClr val="FF0000"/>
              </a:solidFill>
            </a:endParaRPr>
          </a:p>
        </p:txBody>
      </p:sp>
      <p:sp>
        <p:nvSpPr>
          <p:cNvPr id="4" name="Slide Number Placeholder 3">
            <a:extLst>
              <a:ext uri="{FF2B5EF4-FFF2-40B4-BE49-F238E27FC236}">
                <a16:creationId xmlns:a16="http://schemas.microsoft.com/office/drawing/2014/main" id="{C28D8FC4-BE65-4F19-BF8A-793B369B1352}"/>
              </a:ext>
            </a:extLst>
          </p:cNvPr>
          <p:cNvSpPr>
            <a:spLocks noGrp="1"/>
          </p:cNvSpPr>
          <p:nvPr>
            <p:ph type="sldNum" sz="quarter" idx="4"/>
          </p:nvPr>
        </p:nvSpPr>
        <p:spPr/>
        <p:txBody>
          <a:bodyPr/>
          <a:lstStyle/>
          <a:p>
            <a:pPr marL="0" marR="0" lvl="0" indent="0" algn="ctr" defTabSz="510055" rtl="0" eaLnBrk="0" fontAlgn="base" latinLnBrk="0" hangingPunct="0">
              <a:lnSpc>
                <a:spcPct val="100000"/>
              </a:lnSpc>
              <a:spcBef>
                <a:spcPct val="0"/>
              </a:spcBef>
              <a:spcAft>
                <a:spcPct val="0"/>
              </a:spcAft>
              <a:buClrTx/>
              <a:buSzTx/>
              <a:buFontTx/>
              <a:buNone/>
              <a:tabLst/>
              <a:defRPr/>
            </a:pPr>
            <a:fld id="{90020423-3657-4A66-9E08-2DF962D9A18F}" type="slidenum">
              <a:rPr kumimoji="0" lang="en-US" sz="1200" b="1" i="0" u="none" strike="noStrike" kern="1200" cap="none" spc="0" normalizeH="0" baseline="0" noProof="0" smtClean="0">
                <a:ln>
                  <a:noFill/>
                </a:ln>
                <a:solidFill>
                  <a:prstClr val="white"/>
                </a:solidFill>
                <a:effectLst/>
                <a:uLnTx/>
                <a:uFillTx/>
                <a:latin typeface="Arial"/>
                <a:ea typeface="ＭＳ Ｐゴシック" pitchFamily="34" charset="-128"/>
                <a:cs typeface="Arial"/>
              </a:rPr>
              <a:pPr marL="0" marR="0" lvl="0" indent="0" algn="ctr" defTabSz="510055" rtl="0" eaLnBrk="0" fontAlgn="base" latinLnBrk="0" hangingPunct="0">
                <a:lnSpc>
                  <a:spcPct val="100000"/>
                </a:lnSpc>
                <a:spcBef>
                  <a:spcPct val="0"/>
                </a:spcBef>
                <a:spcAft>
                  <a:spcPct val="0"/>
                </a:spcAft>
                <a:buClrTx/>
                <a:buSzTx/>
                <a:buFontTx/>
                <a:buNone/>
                <a:tabLst/>
                <a:defRPr/>
              </a:pPr>
              <a:t>7</a:t>
            </a:fld>
            <a:endParaRPr kumimoji="0" lang="en-US" sz="1200" b="1" i="0" u="none" strike="noStrike" kern="1200" cap="none" spc="0" normalizeH="0" baseline="0" noProof="0" dirty="0">
              <a:ln>
                <a:noFill/>
              </a:ln>
              <a:solidFill>
                <a:prstClr val="white"/>
              </a:solidFill>
              <a:effectLst/>
              <a:uLnTx/>
              <a:uFillTx/>
              <a:latin typeface="Arial"/>
              <a:ea typeface="ＭＳ Ｐゴシック" pitchFamily="34" charset="-128"/>
              <a:cs typeface="Arial"/>
            </a:endParaRPr>
          </a:p>
        </p:txBody>
      </p:sp>
      <p:sp>
        <p:nvSpPr>
          <p:cNvPr id="7" name="Rectangle: Rounded Corners 6">
            <a:extLst>
              <a:ext uri="{FF2B5EF4-FFF2-40B4-BE49-F238E27FC236}">
                <a16:creationId xmlns:a16="http://schemas.microsoft.com/office/drawing/2014/main" id="{9FF7F188-42C5-41D1-A9DC-562ED7A3FE79}"/>
              </a:ext>
            </a:extLst>
          </p:cNvPr>
          <p:cNvSpPr/>
          <p:nvPr/>
        </p:nvSpPr>
        <p:spPr>
          <a:xfrm>
            <a:off x="879313" y="3360520"/>
            <a:ext cx="4976059" cy="2801903"/>
          </a:xfrm>
          <a:prstGeom prst="roundRect">
            <a:avLst>
              <a:gd name="adj" fmla="val 6303"/>
            </a:avLst>
          </a:prstGeom>
          <a:solidFill>
            <a:srgbClr val="663300">
              <a:alpha val="25000"/>
            </a:srgbClr>
          </a:solidFill>
          <a:ln w="12700" cap="flat" cmpd="sng" algn="ctr">
            <a:solidFill>
              <a:schemeClr val="bg1">
                <a:lumMod val="75000"/>
              </a:schemeClr>
            </a:solidFill>
            <a:prstDash val="solid"/>
            <a:miter lim="800000"/>
          </a:ln>
          <a:effectLst/>
        </p:spPr>
        <p:txBody>
          <a:bodyPr rot="0" spcFirstLastPara="0" vert="horz" wrap="square" lIns="91440" tIns="0" rIns="9144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1F3864"/>
                </a:solidFill>
                <a:effectLst/>
                <a:uLnTx/>
                <a:uFillTx/>
                <a:latin typeface="Arial"/>
                <a:ea typeface="Calibri" panose="020F0502020204030204" pitchFamily="34" charset="0"/>
                <a:cs typeface="Times New Roman" panose="02020603050405020304" pitchFamily="18" charset="0"/>
              </a:rPr>
              <a:t>Community Engagement</a:t>
            </a:r>
            <a:endParaRPr kumimoji="0" lang="en-GB" sz="2000" b="0" i="0" u="none" strike="noStrike" kern="0" cap="none" spc="0" normalizeH="0" baseline="0" noProof="0" dirty="0">
              <a:ln>
                <a:noFill/>
              </a:ln>
              <a:solidFill>
                <a:sysClr val="window" lastClr="FFFFFF"/>
              </a:solidFill>
              <a:effectLst/>
              <a:uLnTx/>
              <a:uFillTx/>
              <a:latin typeface="Arial"/>
              <a:ea typeface="Calibri" panose="020F0502020204030204" pitchFamily="34" charset="0"/>
              <a:cs typeface="Times New Roman" panose="02020603050405020304" pitchFamily="18" charset="0"/>
            </a:endParaRPr>
          </a:p>
          <a:p>
            <a:pPr marL="273050" indent="-273050" defTabSz="914400" eaLnBrk="1" fontAlgn="auto" hangingPunct="1">
              <a:lnSpc>
                <a:spcPct val="90000"/>
              </a:lnSpc>
              <a:spcBef>
                <a:spcPts val="0"/>
              </a:spcBef>
              <a:spcAft>
                <a:spcPts val="0"/>
              </a:spcAft>
              <a:buFont typeface="Symbol" panose="05050102010706020507" pitchFamily="18" charset="2"/>
              <a:buChar char=""/>
              <a:defRPr/>
            </a:pPr>
            <a:r>
              <a:rPr lang="en-GB" sz="1600" kern="0" dirty="0">
                <a:latin typeface="Arial"/>
                <a:ea typeface="Calibri" panose="020F0502020204030204" pitchFamily="34" charset="0"/>
                <a:cs typeface="Times New Roman" panose="02020603050405020304" pitchFamily="18" charset="0"/>
              </a:rPr>
              <a:t>User consultation and feedback</a:t>
            </a:r>
          </a:p>
          <a:p>
            <a:pPr marL="273050" marR="0" lvl="0" indent="-273050"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en-GB" sz="1600" b="0" i="0" u="none" strike="noStrike" kern="0" cap="none" spc="0" normalizeH="0" baseline="0" noProof="0" dirty="0">
                <a:ln>
                  <a:noFill/>
                </a:ln>
                <a:effectLst/>
                <a:uLnTx/>
                <a:uFillTx/>
                <a:latin typeface="Arial"/>
                <a:ea typeface="Calibri" panose="020F0502020204030204" pitchFamily="34" charset="0"/>
                <a:cs typeface="Times New Roman" panose="02020603050405020304" pitchFamily="18" charset="0"/>
              </a:rPr>
              <a:t>Planning and setting service levels</a:t>
            </a:r>
          </a:p>
          <a:p>
            <a:pPr marL="273050" marR="0" lvl="0" indent="-273050"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en-GB" sz="1600" b="0" i="0" u="none" strike="noStrike" kern="0" cap="none" spc="0" normalizeH="0" baseline="0" noProof="0" dirty="0">
                <a:ln>
                  <a:noFill/>
                </a:ln>
                <a:effectLst/>
                <a:uLnTx/>
                <a:uFillTx/>
                <a:latin typeface="Arial"/>
                <a:ea typeface="Calibri" panose="020F0502020204030204" pitchFamily="34" charset="0"/>
                <a:cs typeface="Times New Roman" panose="02020603050405020304" pitchFamily="18" charset="0"/>
              </a:rPr>
              <a:t>Sanitation promotion and marketing</a:t>
            </a:r>
          </a:p>
        </p:txBody>
      </p:sp>
      <p:sp>
        <p:nvSpPr>
          <p:cNvPr id="8" name="Rectangle: Rounded Corners 7">
            <a:extLst>
              <a:ext uri="{FF2B5EF4-FFF2-40B4-BE49-F238E27FC236}">
                <a16:creationId xmlns:a16="http://schemas.microsoft.com/office/drawing/2014/main" id="{666C32C5-734C-456C-99DD-460CAD4835D7}"/>
              </a:ext>
            </a:extLst>
          </p:cNvPr>
          <p:cNvSpPr/>
          <p:nvPr/>
        </p:nvSpPr>
        <p:spPr>
          <a:xfrm>
            <a:off x="1167510" y="4530278"/>
            <a:ext cx="3026076" cy="1334999"/>
          </a:xfrm>
          <a:prstGeom prst="roundRect">
            <a:avLst>
              <a:gd name="adj" fmla="val 6303"/>
            </a:avLst>
          </a:prstGeom>
          <a:solidFill>
            <a:schemeClr val="accent1">
              <a:alpha val="30000"/>
            </a:schemeClr>
          </a:solidFill>
          <a:ln w="12700" cap="flat" cmpd="sng" algn="ctr">
            <a:solidFill>
              <a:schemeClr val="bg1">
                <a:lumMod val="75000"/>
              </a:schemeClr>
            </a:solidFill>
            <a:prstDash val="solid"/>
            <a:miter lim="800000"/>
          </a:ln>
          <a:effectLst/>
        </p:spPr>
        <p:txBody>
          <a:bodyPr rot="0" spcFirstLastPara="0" vert="horz" wrap="square" lIns="7200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1F3864"/>
                </a:solidFill>
                <a:effectLst/>
                <a:uLnTx/>
                <a:uFillTx/>
                <a:latin typeface="Arial"/>
                <a:ea typeface="Calibri" panose="020F0502020204030204" pitchFamily="34" charset="0"/>
                <a:cs typeface="Times New Roman" panose="02020603050405020304" pitchFamily="18" charset="0"/>
              </a:rPr>
              <a:t>Individual Services</a:t>
            </a:r>
            <a:endParaRPr kumimoji="0" lang="en-GB" sz="2000" b="0" i="1" u="none" strike="noStrike" kern="0" cap="none" spc="0" normalizeH="0" baseline="0" noProof="0" dirty="0">
              <a:ln>
                <a:noFill/>
              </a:ln>
              <a:solidFill>
                <a:sysClr val="window" lastClr="FFFFFF"/>
              </a:solidFill>
              <a:effectLst/>
              <a:uLnTx/>
              <a:uFillTx/>
              <a:latin typeface="Arial"/>
              <a:ea typeface="Calibri" panose="020F0502020204030204" pitchFamily="34" charset="0"/>
              <a:cs typeface="Times New Roman" panose="02020603050405020304" pitchFamily="18" charset="0"/>
            </a:endParaRPr>
          </a:p>
          <a:p>
            <a:pPr marL="180975" marR="0" lvl="0" indent="-180975"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en-US" sz="1600" i="1" u="none" strike="noStrike" kern="0" cap="none" spc="0" normalizeH="0" baseline="0" noProof="0" dirty="0">
                <a:ln>
                  <a:noFill/>
                </a:ln>
                <a:solidFill>
                  <a:srgbClr val="000000"/>
                </a:solidFill>
                <a:effectLst/>
                <a:uLnTx/>
                <a:uFillTx/>
                <a:latin typeface="Arial"/>
                <a:cs typeface="Times New Roman" panose="02020603050405020304" pitchFamily="18" charset="0"/>
              </a:rPr>
              <a:t>Sludge &amp; container removal</a:t>
            </a:r>
            <a:endParaRPr kumimoji="0" lang="en-GB" sz="1600" i="1" u="none" strike="noStrike" kern="0" cap="none" spc="0" normalizeH="0" baseline="0" noProof="0" dirty="0">
              <a:ln>
                <a:noFill/>
              </a:ln>
              <a:solidFill>
                <a:srgbClr val="000000"/>
              </a:solidFill>
              <a:effectLst/>
              <a:uLnTx/>
              <a:uFillTx/>
              <a:latin typeface="Arial"/>
              <a:cs typeface="Times New Roman" panose="02020603050405020304" pitchFamily="18" charset="0"/>
            </a:endParaRPr>
          </a:p>
          <a:p>
            <a:pPr marL="180975" marR="0" lvl="0" indent="-180975"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en-US" sz="1600" i="1" u="none" strike="noStrike" kern="0" cap="none" spc="0" normalizeH="0" baseline="0" noProof="0" dirty="0">
                <a:ln>
                  <a:noFill/>
                </a:ln>
                <a:solidFill>
                  <a:srgbClr val="000000"/>
                </a:solidFill>
                <a:effectLst/>
                <a:uLnTx/>
                <a:uFillTx/>
                <a:latin typeface="Arial"/>
                <a:cs typeface="Times New Roman" panose="02020603050405020304" pitchFamily="18" charset="0"/>
              </a:rPr>
              <a:t>Public toilets</a:t>
            </a:r>
            <a:endParaRPr kumimoji="0" lang="en-GB" sz="1600" i="1" u="none" strike="noStrike" kern="0" cap="none" spc="0" normalizeH="0" baseline="0" noProof="0" dirty="0">
              <a:ln>
                <a:noFill/>
              </a:ln>
              <a:solidFill>
                <a:srgbClr val="000000"/>
              </a:solidFill>
              <a:effectLst/>
              <a:uLnTx/>
              <a:uFillTx/>
              <a:latin typeface="Arial"/>
              <a:cs typeface="Times New Roman" panose="02020603050405020304" pitchFamily="18" charset="0"/>
            </a:endParaRPr>
          </a:p>
          <a:p>
            <a:pPr marL="180975" marR="0" lvl="0" indent="-180975"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en-US" sz="1600" i="1" u="none" strike="noStrike" kern="0" cap="none" spc="0" normalizeH="0" baseline="0" noProof="0" dirty="0">
                <a:ln>
                  <a:noFill/>
                </a:ln>
                <a:solidFill>
                  <a:srgbClr val="000000"/>
                </a:solidFill>
                <a:effectLst/>
                <a:uLnTx/>
                <a:uFillTx/>
                <a:latin typeface="Arial"/>
                <a:cs typeface="Times New Roman" panose="02020603050405020304" pitchFamily="18" charset="0"/>
              </a:rPr>
              <a:t>Toilet construction</a:t>
            </a:r>
            <a:endParaRPr kumimoji="0" lang="en-GB" sz="1600" i="1" u="none" strike="noStrike" kern="0" cap="none" spc="0" normalizeH="0" baseline="0" noProof="0" dirty="0">
              <a:ln>
                <a:noFill/>
              </a:ln>
              <a:solidFill>
                <a:srgbClr val="000000"/>
              </a:solidFill>
              <a:effectLst/>
              <a:uLnTx/>
              <a:uFillTx/>
              <a:latin typeface="Arial"/>
              <a:cs typeface="Times New Roman" panose="02020603050405020304" pitchFamily="18" charset="0"/>
            </a:endParaRPr>
          </a:p>
          <a:p>
            <a:pPr marL="180975" marR="0" lvl="0" indent="-180975"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en-US" sz="1600" i="1" u="none" strike="noStrike" kern="0" cap="none" spc="0" normalizeH="0" baseline="0" noProof="0" dirty="0">
                <a:ln>
                  <a:noFill/>
                </a:ln>
                <a:solidFill>
                  <a:srgbClr val="000000"/>
                </a:solidFill>
                <a:effectLst/>
                <a:uLnTx/>
                <a:uFillTx/>
                <a:latin typeface="Arial"/>
                <a:cs typeface="Times New Roman" panose="02020603050405020304" pitchFamily="18" charset="0"/>
              </a:rPr>
              <a:t>Hardware supplies</a:t>
            </a:r>
            <a:endParaRPr kumimoji="0" lang="en-GB" sz="1600" i="1" u="none" strike="noStrike" kern="0" cap="none" spc="0" normalizeH="0" baseline="0" noProof="0" dirty="0">
              <a:ln>
                <a:noFill/>
              </a:ln>
              <a:solidFill>
                <a:srgbClr val="000000"/>
              </a:solidFill>
              <a:effectLst/>
              <a:uLnTx/>
              <a:uFillTx/>
              <a:latin typeface="Arial"/>
              <a:cs typeface="Times New Roman" panose="02020603050405020304" pitchFamily="18" charset="0"/>
            </a:endParaRPr>
          </a:p>
        </p:txBody>
      </p:sp>
      <p:sp>
        <p:nvSpPr>
          <p:cNvPr id="9" name="Rectangle: Rounded Corners 8">
            <a:extLst>
              <a:ext uri="{FF2B5EF4-FFF2-40B4-BE49-F238E27FC236}">
                <a16:creationId xmlns:a16="http://schemas.microsoft.com/office/drawing/2014/main" id="{AE35D745-C04C-467A-BFD7-611BB2B1913B}"/>
              </a:ext>
            </a:extLst>
          </p:cNvPr>
          <p:cNvSpPr/>
          <p:nvPr/>
        </p:nvSpPr>
        <p:spPr>
          <a:xfrm>
            <a:off x="4373710" y="4530278"/>
            <a:ext cx="3026076" cy="1334999"/>
          </a:xfrm>
          <a:prstGeom prst="roundRect">
            <a:avLst>
              <a:gd name="adj" fmla="val 6303"/>
            </a:avLst>
          </a:prstGeom>
          <a:solidFill>
            <a:schemeClr val="accent1">
              <a:alpha val="30000"/>
            </a:schemeClr>
          </a:solidFill>
          <a:ln w="12700" cap="flat" cmpd="sng" algn="ctr">
            <a:solidFill>
              <a:schemeClr val="bg1">
                <a:lumMod val="75000"/>
              </a:schemeClr>
            </a:solidFill>
            <a:prstDash val="solid"/>
            <a:miter lim="800000"/>
          </a:ln>
          <a:effectLst/>
        </p:spPr>
        <p:txBody>
          <a:bodyPr rot="0" spcFirstLastPara="0" vert="horz" wrap="square" lIns="7200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1F3864"/>
                </a:solidFill>
                <a:effectLst/>
                <a:uLnTx/>
                <a:uFillTx/>
                <a:latin typeface="Arial"/>
                <a:ea typeface="Calibri" panose="020F0502020204030204" pitchFamily="34" charset="0"/>
                <a:cs typeface="Times New Roman" panose="02020603050405020304" pitchFamily="18" charset="0"/>
              </a:rPr>
              <a:t>Shared Services</a:t>
            </a:r>
            <a:endParaRPr kumimoji="0" lang="en-GB" sz="2000" b="0" i="1" u="none" strike="noStrike" kern="0" cap="none" spc="0" normalizeH="0" baseline="0" noProof="0" dirty="0">
              <a:ln>
                <a:noFill/>
              </a:ln>
              <a:solidFill>
                <a:sysClr val="window" lastClr="FFFFFF"/>
              </a:solidFill>
              <a:effectLst/>
              <a:uLnTx/>
              <a:uFillTx/>
              <a:latin typeface="Arial"/>
              <a:ea typeface="Calibri" panose="020F0502020204030204" pitchFamily="34" charset="0"/>
              <a:cs typeface="Times New Roman" panose="02020603050405020304" pitchFamily="18" charset="0"/>
            </a:endParaRPr>
          </a:p>
          <a:p>
            <a:pPr marL="180975" marR="0" lvl="0" indent="-180975"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en-US" sz="1600" i="1" u="none" strike="noStrike" kern="0" cap="none" spc="0" normalizeH="0" baseline="0" noProof="0" dirty="0" err="1">
                <a:ln>
                  <a:noFill/>
                </a:ln>
                <a:solidFill>
                  <a:srgbClr val="000000"/>
                </a:solidFill>
                <a:effectLst/>
                <a:uLnTx/>
                <a:uFillTx/>
                <a:latin typeface="Arial"/>
                <a:cs typeface="Times New Roman" panose="02020603050405020304" pitchFamily="18" charset="0"/>
              </a:rPr>
              <a:t>Faecal</a:t>
            </a:r>
            <a:r>
              <a:rPr kumimoji="0" lang="en-US" sz="1600" i="1" u="none" strike="noStrike" kern="0" cap="none" spc="0" normalizeH="0" baseline="0" noProof="0" dirty="0">
                <a:ln>
                  <a:noFill/>
                </a:ln>
                <a:solidFill>
                  <a:srgbClr val="000000"/>
                </a:solidFill>
                <a:effectLst/>
                <a:uLnTx/>
                <a:uFillTx/>
                <a:latin typeface="Arial"/>
                <a:cs typeface="Times New Roman" panose="02020603050405020304" pitchFamily="18" charset="0"/>
              </a:rPr>
              <a:t> sludge treatment</a:t>
            </a:r>
            <a:endParaRPr kumimoji="0" lang="en-GB" sz="1600" i="1" u="none" strike="noStrike" kern="0" cap="none" spc="0" normalizeH="0" baseline="0" noProof="0" dirty="0">
              <a:ln>
                <a:noFill/>
              </a:ln>
              <a:solidFill>
                <a:srgbClr val="000000"/>
              </a:solidFill>
              <a:effectLst/>
              <a:uLnTx/>
              <a:uFillTx/>
              <a:latin typeface="Arial"/>
              <a:cs typeface="Times New Roman" panose="02020603050405020304" pitchFamily="18" charset="0"/>
            </a:endParaRPr>
          </a:p>
          <a:p>
            <a:pPr marL="180975" marR="0" lvl="0" indent="-180975"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en-US" sz="1600" i="1" u="none" strike="noStrike" kern="0" cap="none" spc="0" normalizeH="0" baseline="0" noProof="0" dirty="0">
                <a:ln>
                  <a:noFill/>
                </a:ln>
                <a:solidFill>
                  <a:srgbClr val="000000"/>
                </a:solidFill>
                <a:effectLst/>
                <a:uLnTx/>
                <a:uFillTx/>
                <a:latin typeface="Arial"/>
                <a:cs typeface="Times New Roman" panose="02020603050405020304" pitchFamily="18" charset="0"/>
              </a:rPr>
              <a:t>Sewerage operation</a:t>
            </a:r>
            <a:endParaRPr kumimoji="0" lang="en-GB" sz="1600" i="1" u="none" strike="noStrike" kern="0" cap="none" spc="0" normalizeH="0" baseline="0" noProof="0" dirty="0">
              <a:ln>
                <a:noFill/>
              </a:ln>
              <a:solidFill>
                <a:srgbClr val="000000"/>
              </a:solidFill>
              <a:effectLst/>
              <a:uLnTx/>
              <a:uFillTx/>
              <a:latin typeface="Arial"/>
              <a:cs typeface="Times New Roman" panose="02020603050405020304" pitchFamily="18" charset="0"/>
            </a:endParaRPr>
          </a:p>
          <a:p>
            <a:pPr marL="180975" marR="0" lvl="0" indent="-180975"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en-GB" sz="1600" i="1" u="none" strike="noStrike" kern="0" cap="none" spc="0" normalizeH="0" baseline="0" noProof="0" dirty="0">
                <a:ln>
                  <a:noFill/>
                </a:ln>
                <a:solidFill>
                  <a:srgbClr val="000000"/>
                </a:solidFill>
                <a:effectLst/>
                <a:uLnTx/>
                <a:uFillTx/>
                <a:latin typeface="Arial"/>
                <a:cs typeface="Times New Roman" panose="02020603050405020304" pitchFamily="18" charset="0"/>
              </a:rPr>
              <a:t>Drainage management</a:t>
            </a:r>
          </a:p>
          <a:p>
            <a:pPr marL="180975" marR="0" lvl="0" indent="-180975"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en-GB" sz="1600" i="1" u="none" strike="noStrike" kern="0" cap="none" spc="0" normalizeH="0" baseline="0" noProof="0" dirty="0">
                <a:ln>
                  <a:noFill/>
                </a:ln>
                <a:solidFill>
                  <a:srgbClr val="000000"/>
                </a:solidFill>
                <a:effectLst/>
                <a:uLnTx/>
                <a:uFillTx/>
                <a:latin typeface="Arial"/>
                <a:cs typeface="Times New Roman" panose="02020603050405020304" pitchFamily="18" charset="0"/>
              </a:rPr>
              <a:t>Solid waste management</a:t>
            </a:r>
          </a:p>
        </p:txBody>
      </p:sp>
      <p:sp>
        <p:nvSpPr>
          <p:cNvPr id="10" name="Rectangle: Rounded Corners 9">
            <a:extLst>
              <a:ext uri="{FF2B5EF4-FFF2-40B4-BE49-F238E27FC236}">
                <a16:creationId xmlns:a16="http://schemas.microsoft.com/office/drawing/2014/main" id="{17B5DE47-2F12-4A9F-9616-2D5ADBBBAAFB}"/>
              </a:ext>
            </a:extLst>
          </p:cNvPr>
          <p:cNvSpPr/>
          <p:nvPr/>
        </p:nvSpPr>
        <p:spPr>
          <a:xfrm>
            <a:off x="7579910" y="4530278"/>
            <a:ext cx="3026076" cy="1334999"/>
          </a:xfrm>
          <a:prstGeom prst="roundRect">
            <a:avLst>
              <a:gd name="adj" fmla="val 6303"/>
            </a:avLst>
          </a:prstGeom>
          <a:solidFill>
            <a:schemeClr val="accent1">
              <a:alpha val="30000"/>
            </a:schemeClr>
          </a:solidFill>
          <a:ln w="12700" cap="flat" cmpd="sng" algn="ctr">
            <a:solidFill>
              <a:schemeClr val="bg1">
                <a:lumMod val="75000"/>
              </a:schemeClr>
            </a:solidFill>
            <a:prstDash val="solid"/>
            <a:miter lim="800000"/>
          </a:ln>
          <a:effectLst/>
        </p:spPr>
        <p:txBody>
          <a:bodyPr rot="0" spcFirstLastPara="0" vert="horz" wrap="square" lIns="7200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1F3864"/>
                </a:solidFill>
                <a:effectLst/>
                <a:uLnTx/>
                <a:uFillTx/>
                <a:latin typeface="Arial"/>
                <a:ea typeface="Calibri" panose="020F0502020204030204" pitchFamily="34" charset="0"/>
                <a:cs typeface="Times New Roman" panose="02020603050405020304" pitchFamily="18" charset="0"/>
              </a:rPr>
              <a:t>Infrastructure </a:t>
            </a:r>
            <a:r>
              <a:rPr kumimoji="0" lang="en-US" sz="2400" b="0" i="1" u="none" strike="noStrike" kern="0" cap="none" spc="0" normalizeH="0" baseline="0" noProof="0" dirty="0" err="1">
                <a:ln>
                  <a:noFill/>
                </a:ln>
                <a:solidFill>
                  <a:srgbClr val="1F3864"/>
                </a:solidFill>
                <a:effectLst/>
                <a:uLnTx/>
                <a:uFillTx/>
                <a:latin typeface="Arial"/>
                <a:ea typeface="Calibri" panose="020F0502020204030204" pitchFamily="34" charset="0"/>
                <a:cs typeface="Times New Roman" panose="02020603050405020304" pitchFamily="18" charset="0"/>
              </a:rPr>
              <a:t>Dev’t</a:t>
            </a:r>
            <a:endParaRPr kumimoji="0" lang="en-GB" sz="2000" b="0" i="1" u="none" strike="noStrike" kern="0" cap="none" spc="0" normalizeH="0" baseline="0" noProof="0" dirty="0">
              <a:ln>
                <a:noFill/>
              </a:ln>
              <a:solidFill>
                <a:sysClr val="window" lastClr="FFFFFF"/>
              </a:solidFill>
              <a:effectLst/>
              <a:uLnTx/>
              <a:uFillTx/>
              <a:latin typeface="Arial"/>
              <a:ea typeface="Calibri" panose="020F0502020204030204" pitchFamily="34" charset="0"/>
              <a:cs typeface="Times New Roman" panose="02020603050405020304" pitchFamily="18" charset="0"/>
            </a:endParaRPr>
          </a:p>
          <a:p>
            <a:pPr marL="180975" marR="0" lvl="0" indent="-180975"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en-US" sz="1600" i="1" u="none" strike="noStrike" kern="0" cap="none" spc="0" normalizeH="0" baseline="0" noProof="0" dirty="0">
                <a:ln>
                  <a:noFill/>
                </a:ln>
                <a:solidFill>
                  <a:srgbClr val="000000"/>
                </a:solidFill>
                <a:effectLst/>
                <a:uLnTx/>
                <a:uFillTx/>
                <a:latin typeface="Arial"/>
                <a:cs typeface="Times New Roman" panose="02020603050405020304" pitchFamily="18" charset="0"/>
              </a:rPr>
              <a:t>Sewerage</a:t>
            </a:r>
            <a:endParaRPr kumimoji="0" lang="en-GB" sz="1600" i="1" u="none" strike="noStrike" kern="0" cap="none" spc="0" normalizeH="0" baseline="0" noProof="0" dirty="0">
              <a:ln>
                <a:noFill/>
              </a:ln>
              <a:solidFill>
                <a:srgbClr val="000000"/>
              </a:solidFill>
              <a:effectLst/>
              <a:uLnTx/>
              <a:uFillTx/>
              <a:latin typeface="Arial"/>
              <a:cs typeface="Times New Roman" panose="02020603050405020304" pitchFamily="18" charset="0"/>
            </a:endParaRPr>
          </a:p>
          <a:p>
            <a:pPr marL="180975" marR="0" lvl="0" indent="-180975"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en-GB" sz="1600" i="1" u="none" strike="noStrike" kern="0" cap="none" spc="0" normalizeH="0" baseline="0" noProof="0" dirty="0">
                <a:ln>
                  <a:noFill/>
                </a:ln>
                <a:solidFill>
                  <a:srgbClr val="000000"/>
                </a:solidFill>
                <a:effectLst/>
                <a:uLnTx/>
                <a:uFillTx/>
                <a:latin typeface="Arial"/>
                <a:cs typeface="Times New Roman" panose="02020603050405020304" pitchFamily="18" charset="0"/>
              </a:rPr>
              <a:t>Drainage</a:t>
            </a:r>
          </a:p>
          <a:p>
            <a:pPr marL="180975" marR="0" lvl="0" indent="-180975"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en-GB" sz="1600" i="1" u="none" strike="noStrike" kern="0" cap="none" spc="0" normalizeH="0" baseline="0" noProof="0" dirty="0">
                <a:ln>
                  <a:noFill/>
                </a:ln>
                <a:solidFill>
                  <a:srgbClr val="000000"/>
                </a:solidFill>
                <a:effectLst/>
                <a:uLnTx/>
                <a:uFillTx/>
                <a:latin typeface="Arial"/>
                <a:cs typeface="Times New Roman" panose="02020603050405020304" pitchFamily="18" charset="0"/>
              </a:rPr>
              <a:t>Primary water supply</a:t>
            </a:r>
          </a:p>
          <a:p>
            <a:pPr marL="180975" marR="0" lvl="0" indent="-180975"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en-GB" sz="1600" i="1" u="none" strike="noStrike" kern="0" cap="none" spc="0" normalizeH="0" baseline="0" noProof="0" dirty="0">
                <a:ln>
                  <a:noFill/>
                </a:ln>
                <a:solidFill>
                  <a:srgbClr val="000000"/>
                </a:solidFill>
                <a:effectLst/>
                <a:uLnTx/>
                <a:uFillTx/>
                <a:latin typeface="Arial"/>
                <a:cs typeface="Times New Roman" panose="02020603050405020304" pitchFamily="18" charset="0"/>
              </a:rPr>
              <a:t>Slum upgrading</a:t>
            </a:r>
          </a:p>
        </p:txBody>
      </p:sp>
      <p:sp>
        <p:nvSpPr>
          <p:cNvPr id="11" name="Arrow: Left-Right 10">
            <a:extLst>
              <a:ext uri="{FF2B5EF4-FFF2-40B4-BE49-F238E27FC236}">
                <a16:creationId xmlns:a16="http://schemas.microsoft.com/office/drawing/2014/main" id="{4BA7BD7A-3F2A-4554-8D2A-9B085D9CA11F}"/>
              </a:ext>
            </a:extLst>
          </p:cNvPr>
          <p:cNvSpPr/>
          <p:nvPr/>
        </p:nvSpPr>
        <p:spPr bwMode="auto">
          <a:xfrm>
            <a:off x="1186969" y="5894111"/>
            <a:ext cx="9438476" cy="739822"/>
          </a:xfrm>
          <a:prstGeom prst="leftRightArrow">
            <a:avLst>
              <a:gd name="adj1" fmla="val 50000"/>
              <a:gd name="adj2" fmla="val 80947"/>
            </a:avLst>
          </a:prstGeom>
          <a:gradFill>
            <a:gsLst>
              <a:gs pos="0">
                <a:schemeClr val="accent1">
                  <a:lumMod val="50000"/>
                  <a:lumOff val="50000"/>
                </a:schemeClr>
              </a:gs>
              <a:gs pos="100000">
                <a:schemeClr val="accent1"/>
              </a:gs>
            </a:gsLst>
            <a:lin ang="0" scaled="0"/>
          </a:gradFill>
          <a:ln w="9525"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1F3864"/>
                </a:solidFill>
                <a:effectLst/>
                <a:uLnTx/>
                <a:uFillTx/>
                <a:latin typeface="Arial"/>
                <a:ea typeface="ＭＳ Ｐゴシック" pitchFamily="34" charset="-128"/>
                <a:cs typeface="Times New Roman" pitchFamily="18" charset="0"/>
              </a:rPr>
              <a:t>   Private Sector						         </a:t>
            </a:r>
            <a:r>
              <a:rPr kumimoji="0" lang="en-GB" sz="1800" b="1" i="0" u="none" strike="noStrike" kern="1200" cap="none" spc="0" normalizeH="0" baseline="0" noProof="0" dirty="0">
                <a:ln>
                  <a:noFill/>
                </a:ln>
                <a:solidFill>
                  <a:prstClr val="white"/>
                </a:solidFill>
                <a:effectLst/>
                <a:uLnTx/>
                <a:uFillTx/>
                <a:latin typeface="Arial"/>
                <a:ea typeface="ＭＳ Ｐゴシック" pitchFamily="34" charset="-128"/>
                <a:cs typeface="Times New Roman" pitchFamily="18" charset="0"/>
              </a:rPr>
              <a:t>Public Sector</a:t>
            </a:r>
          </a:p>
        </p:txBody>
      </p:sp>
      <p:sp>
        <p:nvSpPr>
          <p:cNvPr id="17" name="Rectangle: Rounded Corners 16">
            <a:extLst>
              <a:ext uri="{FF2B5EF4-FFF2-40B4-BE49-F238E27FC236}">
                <a16:creationId xmlns:a16="http://schemas.microsoft.com/office/drawing/2014/main" id="{FE2ED6BC-DD03-46B8-98CE-0D94FE4A2294}"/>
              </a:ext>
            </a:extLst>
          </p:cNvPr>
          <p:cNvSpPr/>
          <p:nvPr/>
        </p:nvSpPr>
        <p:spPr bwMode="auto">
          <a:xfrm>
            <a:off x="2446141" y="3611348"/>
            <a:ext cx="6782755" cy="1952146"/>
          </a:xfrm>
          <a:prstGeom prst="roundRect">
            <a:avLst>
              <a:gd name="adj" fmla="val 9461"/>
            </a:avLst>
          </a:prstGeom>
          <a:solidFill>
            <a:schemeClr val="bg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r" defTabSz="510055" rtl="0" eaLnBrk="0" fontAlgn="base" latinLnBrk="0" hangingPunct="0">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C00000"/>
                </a:solidFill>
                <a:effectLst/>
                <a:uLnTx/>
                <a:uFillTx/>
                <a:latin typeface="Arial"/>
                <a:ea typeface="Calibri" panose="020F0502020204030204" pitchFamily="34" charset="0"/>
                <a:cs typeface="Times New Roman" panose="02020603050405020304" pitchFamily="18" charset="0"/>
              </a:rPr>
              <a:t>possible utility role</a:t>
            </a:r>
          </a:p>
        </p:txBody>
      </p:sp>
      <p:grpSp>
        <p:nvGrpSpPr>
          <p:cNvPr id="35" name="Group 34">
            <a:extLst>
              <a:ext uri="{FF2B5EF4-FFF2-40B4-BE49-F238E27FC236}">
                <a16:creationId xmlns:a16="http://schemas.microsoft.com/office/drawing/2014/main" id="{05AECA5A-F619-4701-9D56-3236132591D7}"/>
              </a:ext>
            </a:extLst>
          </p:cNvPr>
          <p:cNvGrpSpPr/>
          <p:nvPr/>
        </p:nvGrpSpPr>
        <p:grpSpPr>
          <a:xfrm>
            <a:off x="10185941" y="1243285"/>
            <a:ext cx="1637058" cy="4493716"/>
            <a:chOff x="10222400" y="1270486"/>
            <a:chExt cx="1637058" cy="4493716"/>
          </a:xfrm>
        </p:grpSpPr>
        <p:sp>
          <p:nvSpPr>
            <p:cNvPr id="32" name="Block Arc 31">
              <a:extLst>
                <a:ext uri="{FF2B5EF4-FFF2-40B4-BE49-F238E27FC236}">
                  <a16:creationId xmlns:a16="http://schemas.microsoft.com/office/drawing/2014/main" id="{DD00844B-55A4-4D7B-8BFB-7DD8A63A27F1}"/>
                </a:ext>
              </a:extLst>
            </p:cNvPr>
            <p:cNvSpPr/>
            <p:nvPr/>
          </p:nvSpPr>
          <p:spPr>
            <a:xfrm>
              <a:off x="10414963" y="4167050"/>
              <a:ext cx="1024227" cy="1024227"/>
            </a:xfrm>
            <a:prstGeom prst="blockArc">
              <a:avLst>
                <a:gd name="adj1" fmla="val 16226986"/>
                <a:gd name="adj2" fmla="val 0"/>
                <a:gd name="adj3" fmla="val 25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400" dirty="0">
                <a:solidFill>
                  <a:schemeClr val="tx1"/>
                </a:solidFill>
              </a:endParaRPr>
            </a:p>
          </p:txBody>
        </p:sp>
        <p:sp>
          <p:nvSpPr>
            <p:cNvPr id="33" name="Block Arc 32">
              <a:extLst>
                <a:ext uri="{FF2B5EF4-FFF2-40B4-BE49-F238E27FC236}">
                  <a16:creationId xmlns:a16="http://schemas.microsoft.com/office/drawing/2014/main" id="{B26389A7-7B89-494C-900E-BC8A65EE54F6}"/>
                </a:ext>
              </a:extLst>
            </p:cNvPr>
            <p:cNvSpPr/>
            <p:nvPr/>
          </p:nvSpPr>
          <p:spPr>
            <a:xfrm flipV="1">
              <a:off x="10414963" y="2991228"/>
              <a:ext cx="1024227" cy="1024227"/>
            </a:xfrm>
            <a:prstGeom prst="blockArc">
              <a:avLst>
                <a:gd name="adj1" fmla="val 16226986"/>
                <a:gd name="adj2" fmla="val 0"/>
                <a:gd name="adj3" fmla="val 25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400" dirty="0">
                <a:solidFill>
                  <a:schemeClr val="tx1"/>
                </a:solidFill>
              </a:endParaRPr>
            </a:p>
          </p:txBody>
        </p:sp>
        <p:sp>
          <p:nvSpPr>
            <p:cNvPr id="31" name="Block Arc 30">
              <a:extLst>
                <a:ext uri="{FF2B5EF4-FFF2-40B4-BE49-F238E27FC236}">
                  <a16:creationId xmlns:a16="http://schemas.microsoft.com/office/drawing/2014/main" id="{B0BF318B-8DDC-49EC-BC8C-0D3A4CC4F7C8}"/>
                </a:ext>
              </a:extLst>
            </p:cNvPr>
            <p:cNvSpPr/>
            <p:nvPr/>
          </p:nvSpPr>
          <p:spPr>
            <a:xfrm>
              <a:off x="10414963" y="3020062"/>
              <a:ext cx="1024227" cy="1024227"/>
            </a:xfrm>
            <a:prstGeom prst="blockArc">
              <a:avLst>
                <a:gd name="adj1" fmla="val 16226986"/>
                <a:gd name="adj2" fmla="val 0"/>
                <a:gd name="adj3" fmla="val 25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400" dirty="0">
                <a:solidFill>
                  <a:schemeClr val="tx1"/>
                </a:solidFill>
              </a:endParaRPr>
            </a:p>
          </p:txBody>
        </p:sp>
        <p:sp>
          <p:nvSpPr>
            <p:cNvPr id="34" name="Block Arc 33">
              <a:extLst>
                <a:ext uri="{FF2B5EF4-FFF2-40B4-BE49-F238E27FC236}">
                  <a16:creationId xmlns:a16="http://schemas.microsoft.com/office/drawing/2014/main" id="{7D846B1C-C09B-437E-AD19-249848975000}"/>
                </a:ext>
              </a:extLst>
            </p:cNvPr>
            <p:cNvSpPr/>
            <p:nvPr/>
          </p:nvSpPr>
          <p:spPr>
            <a:xfrm flipV="1">
              <a:off x="10411688" y="1847477"/>
              <a:ext cx="1024227" cy="1024227"/>
            </a:xfrm>
            <a:prstGeom prst="blockArc">
              <a:avLst>
                <a:gd name="adj1" fmla="val 16226986"/>
                <a:gd name="adj2" fmla="val 0"/>
                <a:gd name="adj3" fmla="val 25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400" dirty="0">
                <a:solidFill>
                  <a:schemeClr val="tx1"/>
                </a:solidFill>
              </a:endParaRPr>
            </a:p>
          </p:txBody>
        </p:sp>
        <p:grpSp>
          <p:nvGrpSpPr>
            <p:cNvPr id="29" name="Group 28">
              <a:extLst>
                <a:ext uri="{FF2B5EF4-FFF2-40B4-BE49-F238E27FC236}">
                  <a16:creationId xmlns:a16="http://schemas.microsoft.com/office/drawing/2014/main" id="{7998CB32-BE49-47C2-8535-642CE1085189}"/>
                </a:ext>
              </a:extLst>
            </p:cNvPr>
            <p:cNvGrpSpPr/>
            <p:nvPr/>
          </p:nvGrpSpPr>
          <p:grpSpPr>
            <a:xfrm>
              <a:off x="10222400" y="1270486"/>
              <a:ext cx="1637058" cy="4493716"/>
              <a:chOff x="10222400" y="1200150"/>
              <a:chExt cx="1637058" cy="4493716"/>
            </a:xfrm>
          </p:grpSpPr>
          <p:sp>
            <p:nvSpPr>
              <p:cNvPr id="23" name="Arrow: Bent 22">
                <a:extLst>
                  <a:ext uri="{FF2B5EF4-FFF2-40B4-BE49-F238E27FC236}">
                    <a16:creationId xmlns:a16="http://schemas.microsoft.com/office/drawing/2014/main" id="{46A2C2BE-50E4-4408-B4C1-BBFF095A2FC3}"/>
                  </a:ext>
                </a:extLst>
              </p:cNvPr>
              <p:cNvSpPr/>
              <p:nvPr/>
            </p:nvSpPr>
            <p:spPr>
              <a:xfrm flipH="1" flipV="1">
                <a:off x="10222400" y="2274136"/>
                <a:ext cx="1637058" cy="3419730"/>
              </a:xfrm>
              <a:prstGeom prst="bentArrow">
                <a:avLst>
                  <a:gd name="adj1" fmla="val 41567"/>
                  <a:gd name="adj2" fmla="val 29195"/>
                  <a:gd name="adj3" fmla="val 32652"/>
                  <a:gd name="adj4" fmla="val 57523"/>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400" dirty="0">
                  <a:solidFill>
                    <a:schemeClr val="tx1"/>
                  </a:solidFill>
                </a:endParaRPr>
              </a:p>
            </p:txBody>
          </p:sp>
          <p:sp>
            <p:nvSpPr>
              <p:cNvPr id="25" name="Arrow: Left 24">
                <a:extLst>
                  <a:ext uri="{FF2B5EF4-FFF2-40B4-BE49-F238E27FC236}">
                    <a16:creationId xmlns:a16="http://schemas.microsoft.com/office/drawing/2014/main" id="{F19773BF-5481-4F47-9649-EDE00F964FA2}"/>
                  </a:ext>
                </a:extLst>
              </p:cNvPr>
              <p:cNvSpPr/>
              <p:nvPr/>
            </p:nvSpPr>
            <p:spPr>
              <a:xfrm>
                <a:off x="10222400" y="2398058"/>
                <a:ext cx="1195539" cy="954506"/>
              </a:xfrm>
              <a:prstGeom prst="leftArrow">
                <a:avLst>
                  <a:gd name="adj1" fmla="val 69494"/>
                  <a:gd name="adj2" fmla="val 54709"/>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400" dirty="0">
                  <a:solidFill>
                    <a:schemeClr val="tx1"/>
                  </a:solidFill>
                </a:endParaRPr>
              </a:p>
            </p:txBody>
          </p:sp>
          <p:sp>
            <p:nvSpPr>
              <p:cNvPr id="27" name="Arrow: Bent 26">
                <a:extLst>
                  <a:ext uri="{FF2B5EF4-FFF2-40B4-BE49-F238E27FC236}">
                    <a16:creationId xmlns:a16="http://schemas.microsoft.com/office/drawing/2014/main" id="{51F4B93E-C08F-44BF-A854-F3E7786909EA}"/>
                  </a:ext>
                </a:extLst>
              </p:cNvPr>
              <p:cNvSpPr/>
              <p:nvPr/>
            </p:nvSpPr>
            <p:spPr>
              <a:xfrm flipH="1">
                <a:off x="10222400" y="1200150"/>
                <a:ext cx="1637058" cy="3419730"/>
              </a:xfrm>
              <a:prstGeom prst="bentArrow">
                <a:avLst>
                  <a:gd name="adj1" fmla="val 41567"/>
                  <a:gd name="adj2" fmla="val 29195"/>
                  <a:gd name="adj3" fmla="val 32652"/>
                  <a:gd name="adj4" fmla="val 57523"/>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400" dirty="0">
                  <a:solidFill>
                    <a:schemeClr val="tx1"/>
                  </a:solidFill>
                </a:endParaRPr>
              </a:p>
            </p:txBody>
          </p:sp>
          <p:sp>
            <p:nvSpPr>
              <p:cNvPr id="28" name="Arrow: Left 27">
                <a:extLst>
                  <a:ext uri="{FF2B5EF4-FFF2-40B4-BE49-F238E27FC236}">
                    <a16:creationId xmlns:a16="http://schemas.microsoft.com/office/drawing/2014/main" id="{61B18C66-DACD-4F3D-A45C-5DACC593E659}"/>
                  </a:ext>
                </a:extLst>
              </p:cNvPr>
              <p:cNvSpPr/>
              <p:nvPr/>
            </p:nvSpPr>
            <p:spPr>
              <a:xfrm>
                <a:off x="10222556" y="3541012"/>
                <a:ext cx="1195539" cy="954506"/>
              </a:xfrm>
              <a:prstGeom prst="leftArrow">
                <a:avLst>
                  <a:gd name="adj1" fmla="val 69494"/>
                  <a:gd name="adj2" fmla="val 54709"/>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2400" dirty="0">
                  <a:solidFill>
                    <a:schemeClr val="tx1"/>
                  </a:solidFill>
                </a:endParaRPr>
              </a:p>
            </p:txBody>
          </p:sp>
          <p:sp>
            <p:nvSpPr>
              <p:cNvPr id="21" name="Rectangle 20">
                <a:extLst>
                  <a:ext uri="{FF2B5EF4-FFF2-40B4-BE49-F238E27FC236}">
                    <a16:creationId xmlns:a16="http://schemas.microsoft.com/office/drawing/2014/main" id="{CC3C2669-D13A-4BE5-AA03-7DFDF94AA4E5}"/>
                  </a:ext>
                </a:extLst>
              </p:cNvPr>
              <p:cNvSpPr/>
              <p:nvPr/>
            </p:nvSpPr>
            <p:spPr>
              <a:xfrm>
                <a:off x="11307136" y="1851737"/>
                <a:ext cx="392221" cy="319460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a:r>
                  <a:rPr lang="en-GB" sz="2000" dirty="0">
                    <a:solidFill>
                      <a:schemeClr val="tx1"/>
                    </a:solidFill>
                  </a:rPr>
                  <a:t>Accountability mechanisms</a:t>
                </a:r>
                <a:br>
                  <a:rPr lang="en-GB" sz="2000" dirty="0">
                    <a:solidFill>
                      <a:schemeClr val="tx1"/>
                    </a:solidFill>
                  </a:rPr>
                </a:br>
                <a:r>
                  <a:rPr lang="en-GB" sz="2000" dirty="0">
                    <a:solidFill>
                      <a:schemeClr val="tx1"/>
                    </a:solidFill>
                  </a:rPr>
                  <a:t>and incentives</a:t>
                </a:r>
              </a:p>
            </p:txBody>
          </p:sp>
        </p:grpSp>
      </p:grpSp>
      <p:pic>
        <p:nvPicPr>
          <p:cNvPr id="14" name="Audio 13">
            <a:hlinkClick r:id="" action="ppaction://media"/>
            <a:extLst>
              <a:ext uri="{FF2B5EF4-FFF2-40B4-BE49-F238E27FC236}">
                <a16:creationId xmlns:a16="http://schemas.microsoft.com/office/drawing/2014/main" id="{A497381E-1F0D-4153-AD93-56EFBECF3A8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143996468"/>
      </p:ext>
    </p:extLst>
  </p:cSld>
  <p:clrMapOvr>
    <a:masterClrMapping/>
  </p:clrMapOvr>
  <mc:AlternateContent xmlns:mc="http://schemas.openxmlformats.org/markup-compatibility/2006" xmlns:p14="http://schemas.microsoft.com/office/powerpoint/2010/main">
    <mc:Choice Requires="p14">
      <p:transition spd="slow" p14:dur="2000" advTm="104647"/>
    </mc:Choice>
    <mc:Fallback xmlns="">
      <p:transition spd="slow" advTm="104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up)">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fill="hold"/>
                                        <p:tgtEl>
                                          <p:spTgt spid="35"/>
                                        </p:tgtEl>
                                        <p:attrNameLst>
                                          <p:attrName>ppt_x</p:attrName>
                                        </p:attrNameLst>
                                      </p:cBhvr>
                                      <p:tavLst>
                                        <p:tav tm="0">
                                          <p:val>
                                            <p:strVal val="1+#ppt_w/2"/>
                                          </p:val>
                                        </p:tav>
                                        <p:tav tm="100000">
                                          <p:val>
                                            <p:strVal val="#ppt_x"/>
                                          </p:val>
                                        </p:tav>
                                      </p:tavLst>
                                    </p:anim>
                                    <p:anim calcmode="lin" valueType="num">
                                      <p:cBhvr additive="base">
                                        <p:cTn id="56"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14"/>
                </p:tgtEl>
              </p:cMediaNode>
            </p:audio>
          </p:childTnLst>
        </p:cTn>
      </p:par>
    </p:tnLst>
    <p:bldLst>
      <p:bldP spid="7" grpId="0" animBg="1"/>
      <p:bldP spid="8" grpId="0" animBg="1"/>
      <p:bldP spid="9" grpId="0" animBg="1"/>
      <p:bldP spid="10" grpId="0" animBg="1"/>
      <p:bldP spid="11"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ounded Rectangle 13">
            <a:extLst>
              <a:ext uri="{FF2B5EF4-FFF2-40B4-BE49-F238E27FC236}">
                <a16:creationId xmlns:a16="http://schemas.microsoft.com/office/drawing/2014/main" id="{700F9D98-CA25-49C3-8257-53003E31D2B6}"/>
              </a:ext>
            </a:extLst>
          </p:cNvPr>
          <p:cNvSpPr/>
          <p:nvPr/>
        </p:nvSpPr>
        <p:spPr>
          <a:xfrm>
            <a:off x="7448247" y="1985314"/>
            <a:ext cx="4032209" cy="4672463"/>
          </a:xfrm>
          <a:prstGeom prst="roundRect">
            <a:avLst>
              <a:gd name="adj" fmla="val 9207"/>
            </a:avLst>
          </a:prstGeom>
          <a:noFill/>
          <a:ln w="635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ounded Rectangle 64">
            <a:extLst>
              <a:ext uri="{FF2B5EF4-FFF2-40B4-BE49-F238E27FC236}">
                <a16:creationId xmlns:a16="http://schemas.microsoft.com/office/drawing/2014/main" id="{2348D3F8-9E76-473D-800E-35EFBD52D8FE}"/>
              </a:ext>
            </a:extLst>
          </p:cNvPr>
          <p:cNvSpPr/>
          <p:nvPr/>
        </p:nvSpPr>
        <p:spPr>
          <a:xfrm>
            <a:off x="3289395" y="1985315"/>
            <a:ext cx="4032209" cy="4672463"/>
          </a:xfrm>
          <a:prstGeom prst="roundRect">
            <a:avLst>
              <a:gd name="adj" fmla="val 8409"/>
            </a:avLst>
          </a:prstGeom>
          <a:noFill/>
          <a:ln w="63500">
            <a:solidFill>
              <a:srgbClr val="29ABE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75AB5F74-1549-46E6-9E24-B656715C4AF6}"/>
              </a:ext>
            </a:extLst>
          </p:cNvPr>
          <p:cNvSpPr/>
          <p:nvPr/>
        </p:nvSpPr>
        <p:spPr>
          <a:xfrm>
            <a:off x="6153077" y="1765834"/>
            <a:ext cx="2455524" cy="3179803"/>
          </a:xfrm>
          <a:prstGeom prst="ellipse">
            <a:avLst/>
          </a:prstGeom>
          <a:solidFill>
            <a:sysClr val="window" lastClr="FFFFFF">
              <a:alpha val="40000"/>
            </a:sysClr>
          </a:solidFill>
          <a:ln w="60325" cap="flat" cmpd="sng" algn="ctr">
            <a:solidFill>
              <a:srgbClr val="4472C4">
                <a:shade val="50000"/>
              </a:srgbClr>
            </a:solidFill>
            <a:prstDash val="solid"/>
            <a:miter lim="800000"/>
          </a:ln>
          <a:effectLst>
            <a:softEdge rad="63500"/>
          </a:effectLst>
        </p:spPr>
        <p:txBody>
          <a:bodyPr rtlCol="0" anchor="ctr"/>
          <a:lstStyle/>
          <a:p>
            <a:pPr algn="ctr">
              <a:defRPr/>
            </a:pPr>
            <a:endParaRPr lang="en-GB" kern="0">
              <a:solidFill>
                <a:prstClr val="white"/>
              </a:solidFill>
              <a:latin typeface="Calibri" panose="020F0502020204030204"/>
            </a:endParaRPr>
          </a:p>
        </p:txBody>
      </p:sp>
      <p:pic>
        <p:nvPicPr>
          <p:cNvPr id="87" name="Picture 86">
            <a:extLst>
              <a:ext uri="{FF2B5EF4-FFF2-40B4-BE49-F238E27FC236}">
                <a16:creationId xmlns:a16="http://schemas.microsoft.com/office/drawing/2014/main" id="{46D90E1B-4EC4-49C8-B937-D921B1B24CA8}"/>
              </a:ext>
            </a:extLst>
          </p:cNvPr>
          <p:cNvPicPr>
            <a:picLocks noChangeAspect="1"/>
          </p:cNvPicPr>
          <p:nvPr/>
        </p:nvPicPr>
        <p:blipFill>
          <a:blip r:embed="rId6"/>
          <a:stretch>
            <a:fillRect/>
          </a:stretch>
        </p:blipFill>
        <p:spPr>
          <a:xfrm>
            <a:off x="6523984" y="2221025"/>
            <a:ext cx="1718381" cy="1517294"/>
          </a:xfrm>
          <a:prstGeom prst="ellipse">
            <a:avLst/>
          </a:prstGeom>
        </p:spPr>
      </p:pic>
      <p:sp>
        <p:nvSpPr>
          <p:cNvPr id="104" name="TextBox 103">
            <a:extLst>
              <a:ext uri="{FF2B5EF4-FFF2-40B4-BE49-F238E27FC236}">
                <a16:creationId xmlns:a16="http://schemas.microsoft.com/office/drawing/2014/main" id="{F45FFC31-47EC-421D-AB9A-4F5BD78F5756}"/>
              </a:ext>
            </a:extLst>
          </p:cNvPr>
          <p:cNvSpPr txBox="1"/>
          <p:nvPr/>
        </p:nvSpPr>
        <p:spPr>
          <a:xfrm>
            <a:off x="6705551" y="3877156"/>
            <a:ext cx="1355245" cy="707886"/>
          </a:xfrm>
          <a:prstGeom prst="rect">
            <a:avLst/>
          </a:prstGeom>
          <a:noFill/>
        </p:spPr>
        <p:txBody>
          <a:bodyPr wrap="square" rtlCol="0">
            <a:spAutoFit/>
          </a:bodyPr>
          <a:lstStyle/>
          <a:p>
            <a:pPr algn="ctr"/>
            <a:r>
              <a:rPr lang="en-GB" sz="2000" b="1" dirty="0">
                <a:solidFill>
                  <a:prstClr val="black"/>
                </a:solidFill>
                <a:latin typeface="Arial Narrow" panose="020B0606020202030204" pitchFamily="34" charset="0"/>
              </a:rPr>
              <a:t>stakeholder dialogue</a:t>
            </a:r>
          </a:p>
        </p:txBody>
      </p:sp>
      <p:sp>
        <p:nvSpPr>
          <p:cNvPr id="2" name="Title 1">
            <a:extLst>
              <a:ext uri="{FF2B5EF4-FFF2-40B4-BE49-F238E27FC236}">
                <a16:creationId xmlns:a16="http://schemas.microsoft.com/office/drawing/2014/main" id="{22D2E58B-AEC9-4924-9917-83B8CA69D39F}"/>
              </a:ext>
            </a:extLst>
          </p:cNvPr>
          <p:cNvSpPr>
            <a:spLocks noGrp="1"/>
          </p:cNvSpPr>
          <p:nvPr>
            <p:ph type="title"/>
          </p:nvPr>
        </p:nvSpPr>
        <p:spPr>
          <a:xfrm>
            <a:off x="359347" y="320400"/>
            <a:ext cx="11143540" cy="543658"/>
          </a:xfrm>
        </p:spPr>
        <p:txBody>
          <a:bodyPr/>
          <a:lstStyle/>
          <a:p>
            <a:r>
              <a:rPr lang="en-GB" sz="3200" dirty="0">
                <a:solidFill>
                  <a:srgbClr val="006666"/>
                </a:solidFill>
                <a:latin typeface="Arial" panose="020B0604020202020204" pitchFamily="34" charset="0"/>
                <a:cs typeface="Arial" panose="020B0604020202020204" pitchFamily="34" charset="0"/>
              </a:rPr>
              <a:t>The enabling environment in the project cycle</a:t>
            </a:r>
            <a:endParaRPr lang="en-AU" sz="3200" dirty="0">
              <a:solidFill>
                <a:srgbClr val="006666"/>
              </a:solidFill>
            </a:endParaRPr>
          </a:p>
        </p:txBody>
      </p:sp>
      <p:grpSp>
        <p:nvGrpSpPr>
          <p:cNvPr id="12" name="Group 11">
            <a:extLst>
              <a:ext uri="{FF2B5EF4-FFF2-40B4-BE49-F238E27FC236}">
                <a16:creationId xmlns:a16="http://schemas.microsoft.com/office/drawing/2014/main" id="{AA6C4F9D-5DB7-423F-85E5-FCE771153792}"/>
              </a:ext>
            </a:extLst>
          </p:cNvPr>
          <p:cNvGrpSpPr/>
          <p:nvPr/>
        </p:nvGrpSpPr>
        <p:grpSpPr>
          <a:xfrm>
            <a:off x="3441983" y="4782749"/>
            <a:ext cx="7871634" cy="1724281"/>
            <a:chOff x="3441983" y="4782749"/>
            <a:chExt cx="7871634" cy="1724281"/>
          </a:xfrm>
        </p:grpSpPr>
        <p:sp>
          <p:nvSpPr>
            <p:cNvPr id="89" name="Arrow: Bent 8">
              <a:extLst>
                <a:ext uri="{FF2B5EF4-FFF2-40B4-BE49-F238E27FC236}">
                  <a16:creationId xmlns:a16="http://schemas.microsoft.com/office/drawing/2014/main" id="{BB866624-1C14-4BF6-8060-66B2F82056F7}"/>
                </a:ext>
              </a:extLst>
            </p:cNvPr>
            <p:cNvSpPr/>
            <p:nvPr/>
          </p:nvSpPr>
          <p:spPr>
            <a:xfrm flipH="1" flipV="1">
              <a:off x="6543138" y="5264465"/>
              <a:ext cx="723543" cy="974839"/>
            </a:xfrm>
            <a:prstGeom prst="bentArrow">
              <a:avLst>
                <a:gd name="adj1" fmla="val 25000"/>
                <a:gd name="adj2" fmla="val 25000"/>
                <a:gd name="adj3" fmla="val 25000"/>
                <a:gd name="adj4" fmla="val 61804"/>
              </a:avLst>
            </a:prstGeom>
            <a:solidFill>
              <a:srgbClr val="70AD47">
                <a:lumMod val="75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prstClr val="white"/>
                </a:solidFill>
                <a:effectLst/>
                <a:uLnTx/>
                <a:uFillTx/>
                <a:latin typeface="Calibri" panose="020F0502020204030204"/>
              </a:endParaRPr>
            </a:p>
          </p:txBody>
        </p:sp>
        <p:sp>
          <p:nvSpPr>
            <p:cNvPr id="88" name="Arrow: Bent 7">
              <a:extLst>
                <a:ext uri="{FF2B5EF4-FFF2-40B4-BE49-F238E27FC236}">
                  <a16:creationId xmlns:a16="http://schemas.microsoft.com/office/drawing/2014/main" id="{6681DC90-4388-49FC-B342-76AB2B941CD8}"/>
                </a:ext>
              </a:extLst>
            </p:cNvPr>
            <p:cNvSpPr/>
            <p:nvPr/>
          </p:nvSpPr>
          <p:spPr>
            <a:xfrm flipV="1">
              <a:off x="7497233" y="5261801"/>
              <a:ext cx="723543" cy="974839"/>
            </a:xfrm>
            <a:prstGeom prst="bentArrow">
              <a:avLst>
                <a:gd name="adj1" fmla="val 25000"/>
                <a:gd name="adj2" fmla="val 25000"/>
                <a:gd name="adj3" fmla="val 25000"/>
                <a:gd name="adj4" fmla="val 61804"/>
              </a:avLst>
            </a:prstGeom>
            <a:solidFill>
              <a:srgbClr val="70AD47">
                <a:lumMod val="75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prstClr val="white"/>
                </a:solidFill>
                <a:effectLst/>
                <a:uLnTx/>
                <a:uFillTx/>
                <a:latin typeface="Calibri" panose="020F0502020204030204"/>
              </a:endParaRPr>
            </a:p>
          </p:txBody>
        </p:sp>
        <p:sp>
          <p:nvSpPr>
            <p:cNvPr id="105" name="Rounded Rectangle 26">
              <a:extLst>
                <a:ext uri="{FF2B5EF4-FFF2-40B4-BE49-F238E27FC236}">
                  <a16:creationId xmlns:a16="http://schemas.microsoft.com/office/drawing/2014/main" id="{2FEAB9B6-DF57-43A4-8BE5-85144949A163}"/>
                </a:ext>
              </a:extLst>
            </p:cNvPr>
            <p:cNvSpPr/>
            <p:nvPr/>
          </p:nvSpPr>
          <p:spPr>
            <a:xfrm>
              <a:off x="5556430" y="4782749"/>
              <a:ext cx="3557561" cy="646789"/>
            </a:xfrm>
            <a:prstGeom prst="roundRect">
              <a:avLst>
                <a:gd name="adj" fmla="val 33765"/>
              </a:avLst>
            </a:prstGeom>
            <a:gradFill flip="none" rotWithShape="1">
              <a:gsLst>
                <a:gs pos="0">
                  <a:srgbClr val="D5F4FF"/>
                </a:gs>
                <a:gs pos="50000">
                  <a:sysClr val="window" lastClr="FFFFFF"/>
                </a:gs>
                <a:gs pos="100000">
                  <a:srgbClr val="FFB679"/>
                </a:gs>
              </a:gsLst>
              <a:lin ang="0" scaled="1"/>
              <a:tileRect/>
            </a:gradFill>
            <a:ln w="25400" cap="flat" cmpd="sng" algn="ctr">
              <a:solidFill>
                <a:sysClr val="windowText" lastClr="000000"/>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Selection of technical</a:t>
              </a:r>
              <a:b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and service options</a:t>
              </a:r>
              <a:endParaRPr kumimoji="0" lang="en-US" sz="2000" b="0"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 name="Rounded Rectangle 26">
              <a:extLst>
                <a:ext uri="{FF2B5EF4-FFF2-40B4-BE49-F238E27FC236}">
                  <a16:creationId xmlns:a16="http://schemas.microsoft.com/office/drawing/2014/main" id="{B2DD3FF7-1D4B-46DA-84C3-D5BB12C5993C}"/>
                </a:ext>
              </a:extLst>
            </p:cNvPr>
            <p:cNvSpPr/>
            <p:nvPr/>
          </p:nvSpPr>
          <p:spPr>
            <a:xfrm>
              <a:off x="8218822" y="5592630"/>
              <a:ext cx="3094795" cy="914399"/>
            </a:xfrm>
            <a:prstGeom prst="roundRect">
              <a:avLst>
                <a:gd name="adj" fmla="val 19601"/>
              </a:avLst>
            </a:prstGeom>
            <a:solidFill>
              <a:srgbClr val="FFA861"/>
            </a:solidFill>
            <a:ln w="25400" cap="flat" cmpd="sng" algn="ctr">
              <a:solidFill>
                <a:sysClr val="windowText" lastClr="000000"/>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algn="ctr">
                <a:defRPr/>
              </a:pPr>
              <a:r>
                <a:rPr lang="en-US" sz="2000" b="1" kern="0" dirty="0">
                  <a:solidFill>
                    <a:srgbClr val="000000"/>
                  </a:solidFill>
                  <a:latin typeface="Arial" panose="020B0604020202020204" pitchFamily="34" charset="0"/>
                  <a:cs typeface="Arial" panose="020B0604020202020204" pitchFamily="34" charset="0"/>
                </a:rPr>
                <a:t>Institutional, financial &amp; regulatory development</a:t>
              </a:r>
              <a:endParaRPr lang="en-US" sz="2000" i="1" kern="0" dirty="0">
                <a:solidFill>
                  <a:srgbClr val="000000"/>
                </a:solidFill>
                <a:latin typeface="Arial" panose="020B0604020202020204" pitchFamily="34" charset="0"/>
                <a:cs typeface="Arial" panose="020B0604020202020204" pitchFamily="34" charset="0"/>
              </a:endParaRPr>
            </a:p>
          </p:txBody>
        </p:sp>
        <p:sp>
          <p:nvSpPr>
            <p:cNvPr id="91" name="Rounded Rectangle 26">
              <a:extLst>
                <a:ext uri="{FF2B5EF4-FFF2-40B4-BE49-F238E27FC236}">
                  <a16:creationId xmlns:a16="http://schemas.microsoft.com/office/drawing/2014/main" id="{B362B8FA-5AD4-4B8A-824D-FE81EFB8BE84}"/>
                </a:ext>
              </a:extLst>
            </p:cNvPr>
            <p:cNvSpPr/>
            <p:nvPr/>
          </p:nvSpPr>
          <p:spPr>
            <a:xfrm>
              <a:off x="3441983" y="5592630"/>
              <a:ext cx="3094795" cy="914400"/>
            </a:xfrm>
            <a:prstGeom prst="roundRect">
              <a:avLst>
                <a:gd name="adj" fmla="val 19982"/>
              </a:avLst>
            </a:prstGeom>
            <a:solidFill>
              <a:srgbClr val="57D3FF"/>
            </a:solidFill>
            <a:ln w="25400" cap="flat" cmpd="sng" algn="ctr">
              <a:solidFill>
                <a:sysClr val="windowText" lastClr="000000"/>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algn="ctr"/>
              <a:r>
                <a:rPr lang="en-GB" sz="2000" b="1" kern="0" dirty="0">
                  <a:solidFill>
                    <a:srgbClr val="000000"/>
                  </a:solidFill>
                  <a:latin typeface="Arial" panose="020B0604020202020204" pitchFamily="34" charset="0"/>
                  <a:cs typeface="Arial" panose="020B0604020202020204" pitchFamily="34" charset="0"/>
                </a:rPr>
                <a:t>Design, supervision and services development</a:t>
              </a:r>
            </a:p>
          </p:txBody>
        </p:sp>
      </p:grpSp>
      <p:grpSp>
        <p:nvGrpSpPr>
          <p:cNvPr id="3" name="Group 2">
            <a:extLst>
              <a:ext uri="{FF2B5EF4-FFF2-40B4-BE49-F238E27FC236}">
                <a16:creationId xmlns:a16="http://schemas.microsoft.com/office/drawing/2014/main" id="{A760C57D-834D-48CB-8A26-2E7E426D6475}"/>
              </a:ext>
            </a:extLst>
          </p:cNvPr>
          <p:cNvGrpSpPr/>
          <p:nvPr/>
        </p:nvGrpSpPr>
        <p:grpSpPr>
          <a:xfrm>
            <a:off x="458057" y="1047992"/>
            <a:ext cx="2373229" cy="5609786"/>
            <a:chOff x="458057" y="1047992"/>
            <a:chExt cx="2373229" cy="5609786"/>
          </a:xfrm>
        </p:grpSpPr>
        <p:sp>
          <p:nvSpPr>
            <p:cNvPr id="97" name="Content Placeholder 2">
              <a:extLst>
                <a:ext uri="{FF2B5EF4-FFF2-40B4-BE49-F238E27FC236}">
                  <a16:creationId xmlns:a16="http://schemas.microsoft.com/office/drawing/2014/main" id="{A16B730F-271E-4510-92E5-CAB87F20C7E9}"/>
                </a:ext>
              </a:extLst>
            </p:cNvPr>
            <p:cNvSpPr txBox="1">
              <a:spLocks/>
            </p:cNvSpPr>
            <p:nvPr/>
          </p:nvSpPr>
          <p:spPr>
            <a:xfrm>
              <a:off x="592385" y="1063506"/>
              <a:ext cx="1691640" cy="7434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GB" sz="2400" dirty="0">
                  <a:solidFill>
                    <a:srgbClr val="4472C4">
                      <a:lumMod val="75000"/>
                    </a:srgbClr>
                  </a:solidFill>
                  <a:latin typeface="Arial Narrow" panose="020B0606020202030204" pitchFamily="34" charset="0"/>
                </a:rPr>
                <a:t>Pre-concept</a:t>
              </a:r>
            </a:p>
            <a:p>
              <a:pPr marL="0" indent="0">
                <a:lnSpc>
                  <a:spcPct val="100000"/>
                </a:lnSpc>
                <a:spcBef>
                  <a:spcPts val="0"/>
                </a:spcBef>
                <a:buFont typeface="Arial" panose="020B0604020202020204" pitchFamily="34" charset="0"/>
                <a:buNone/>
                <a:defRPr/>
              </a:pPr>
              <a:r>
                <a:rPr lang="en-GB" sz="2400" dirty="0">
                  <a:solidFill>
                    <a:srgbClr val="4472C4">
                      <a:lumMod val="75000"/>
                    </a:srgbClr>
                  </a:solidFill>
                  <a:latin typeface="Arial Narrow" panose="020B0606020202030204" pitchFamily="34" charset="0"/>
                </a:rPr>
                <a:t>Advocacy</a:t>
              </a:r>
            </a:p>
          </p:txBody>
        </p:sp>
        <p:sp>
          <p:nvSpPr>
            <p:cNvPr id="98" name="Content Placeholder 2">
              <a:extLst>
                <a:ext uri="{FF2B5EF4-FFF2-40B4-BE49-F238E27FC236}">
                  <a16:creationId xmlns:a16="http://schemas.microsoft.com/office/drawing/2014/main" id="{1D94C00C-8B9B-4E76-BDB2-35C3D044A542}"/>
                </a:ext>
              </a:extLst>
            </p:cNvPr>
            <p:cNvSpPr txBox="1">
              <a:spLocks/>
            </p:cNvSpPr>
            <p:nvPr/>
          </p:nvSpPr>
          <p:spPr>
            <a:xfrm>
              <a:off x="592385" y="2367136"/>
              <a:ext cx="2149880" cy="8996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Font typeface="Arial" panose="020B0604020202020204" pitchFamily="34" charset="0"/>
                <a:buNone/>
                <a:defRPr/>
              </a:pPr>
              <a:r>
                <a:rPr lang="en-GB" sz="2400" dirty="0">
                  <a:solidFill>
                    <a:srgbClr val="4472C4">
                      <a:lumMod val="75000"/>
                    </a:srgbClr>
                  </a:solidFill>
                  <a:latin typeface="Arial Narrow" panose="020B0606020202030204" pitchFamily="34" charset="0"/>
                </a:rPr>
                <a:t>Scoping</a:t>
              </a:r>
              <a:br>
                <a:rPr lang="en-GB" sz="2400" dirty="0">
                  <a:solidFill>
                    <a:srgbClr val="4472C4">
                      <a:lumMod val="75000"/>
                    </a:srgbClr>
                  </a:solidFill>
                  <a:latin typeface="Arial Narrow" panose="020B0606020202030204" pitchFamily="34" charset="0"/>
                </a:rPr>
              </a:br>
              <a:r>
                <a:rPr lang="en-GB" sz="2400" dirty="0">
                  <a:solidFill>
                    <a:srgbClr val="4472C4">
                      <a:lumMod val="75000"/>
                    </a:srgbClr>
                  </a:solidFill>
                  <a:latin typeface="Arial Narrow" panose="020B0606020202030204" pitchFamily="34" charset="0"/>
                </a:rPr>
                <a:t>Data collection</a:t>
              </a:r>
            </a:p>
          </p:txBody>
        </p:sp>
        <p:sp>
          <p:nvSpPr>
            <p:cNvPr id="99" name="Content Placeholder 2">
              <a:extLst>
                <a:ext uri="{FF2B5EF4-FFF2-40B4-BE49-F238E27FC236}">
                  <a16:creationId xmlns:a16="http://schemas.microsoft.com/office/drawing/2014/main" id="{C0473452-4C0E-4BD5-8377-7F1138CA3E74}"/>
                </a:ext>
              </a:extLst>
            </p:cNvPr>
            <p:cNvSpPr txBox="1">
              <a:spLocks/>
            </p:cNvSpPr>
            <p:nvPr/>
          </p:nvSpPr>
          <p:spPr>
            <a:xfrm>
              <a:off x="592385" y="3707425"/>
              <a:ext cx="2186621" cy="97483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Font typeface="Arial" panose="020B0604020202020204" pitchFamily="34" charset="0"/>
                <a:buNone/>
                <a:defRPr/>
              </a:pPr>
              <a:r>
                <a:rPr lang="en-GB" sz="2400" dirty="0">
                  <a:solidFill>
                    <a:srgbClr val="4472C4">
                      <a:lumMod val="75000"/>
                    </a:srgbClr>
                  </a:solidFill>
                  <a:latin typeface="Arial Narrow" panose="020B0606020202030204" pitchFamily="34" charset="0"/>
                </a:rPr>
                <a:t>Project concept</a:t>
              </a:r>
            </a:p>
          </p:txBody>
        </p:sp>
        <p:sp>
          <p:nvSpPr>
            <p:cNvPr id="100" name="Content Placeholder 2">
              <a:extLst>
                <a:ext uri="{FF2B5EF4-FFF2-40B4-BE49-F238E27FC236}">
                  <a16:creationId xmlns:a16="http://schemas.microsoft.com/office/drawing/2014/main" id="{0F5B144C-3A5D-484C-9BE4-A2138606923F}"/>
                </a:ext>
              </a:extLst>
            </p:cNvPr>
            <p:cNvSpPr txBox="1">
              <a:spLocks/>
            </p:cNvSpPr>
            <p:nvPr/>
          </p:nvSpPr>
          <p:spPr>
            <a:xfrm>
              <a:off x="592385" y="5555274"/>
              <a:ext cx="2238901" cy="989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defRPr/>
              </a:pPr>
              <a:r>
                <a:rPr lang="en-GB" sz="2400" dirty="0">
                  <a:solidFill>
                    <a:srgbClr val="4472C4">
                      <a:lumMod val="75000"/>
                    </a:srgbClr>
                  </a:solidFill>
                  <a:latin typeface="Arial Narrow" panose="020B0606020202030204" pitchFamily="34" charset="0"/>
                </a:rPr>
                <a:t>Project implementation</a:t>
              </a:r>
            </a:p>
          </p:txBody>
        </p:sp>
        <p:cxnSp>
          <p:nvCxnSpPr>
            <p:cNvPr id="101" name="Straight Arrow Connector 100">
              <a:extLst>
                <a:ext uri="{FF2B5EF4-FFF2-40B4-BE49-F238E27FC236}">
                  <a16:creationId xmlns:a16="http://schemas.microsoft.com/office/drawing/2014/main" id="{3AFAC712-8C88-48F8-962E-FA6B6A9F1061}"/>
                </a:ext>
              </a:extLst>
            </p:cNvPr>
            <p:cNvCxnSpPr/>
            <p:nvPr/>
          </p:nvCxnSpPr>
          <p:spPr>
            <a:xfrm>
              <a:off x="458057" y="1047992"/>
              <a:ext cx="10886" cy="5609786"/>
            </a:xfrm>
            <a:prstGeom prst="straightConnector1">
              <a:avLst/>
            </a:prstGeom>
            <a:ln w="25400">
              <a:prstDash val="sysDot"/>
              <a:tailEnd type="triangle" w="lg" len="lg"/>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9FA99B01-B20E-4A67-9957-9F91510E85E6}"/>
              </a:ext>
            </a:extLst>
          </p:cNvPr>
          <p:cNvGrpSpPr/>
          <p:nvPr/>
        </p:nvGrpSpPr>
        <p:grpSpPr>
          <a:xfrm>
            <a:off x="7909606" y="1338986"/>
            <a:ext cx="3395780" cy="3919021"/>
            <a:chOff x="7909606" y="1338986"/>
            <a:chExt cx="3395780" cy="3919021"/>
          </a:xfrm>
        </p:grpSpPr>
        <p:sp>
          <p:nvSpPr>
            <p:cNvPr id="82" name="Arrow: Bent 9">
              <a:extLst>
                <a:ext uri="{FF2B5EF4-FFF2-40B4-BE49-F238E27FC236}">
                  <a16:creationId xmlns:a16="http://schemas.microsoft.com/office/drawing/2014/main" id="{3BDDC084-3B5E-45EE-9A15-687F4A996CB3}"/>
                </a:ext>
              </a:extLst>
            </p:cNvPr>
            <p:cNvSpPr/>
            <p:nvPr/>
          </p:nvSpPr>
          <p:spPr>
            <a:xfrm flipH="1" flipV="1">
              <a:off x="9130638" y="3242925"/>
              <a:ext cx="723543" cy="2015082"/>
            </a:xfrm>
            <a:prstGeom prst="bentArrow">
              <a:avLst>
                <a:gd name="adj1" fmla="val 26443"/>
                <a:gd name="adj2" fmla="val 25000"/>
                <a:gd name="adj3" fmla="val 25000"/>
                <a:gd name="adj4" fmla="val 61804"/>
              </a:avLst>
            </a:prstGeom>
            <a:solidFill>
              <a:srgbClr val="70AD47">
                <a:lumMod val="75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prstClr val="white"/>
                </a:solidFill>
                <a:effectLst/>
                <a:uLnTx/>
                <a:uFillTx/>
                <a:latin typeface="Calibri" panose="020F0502020204030204"/>
              </a:endParaRPr>
            </a:p>
          </p:txBody>
        </p:sp>
        <p:sp>
          <p:nvSpPr>
            <p:cNvPr id="84" name="Arrow: Bent 11">
              <a:extLst>
                <a:ext uri="{FF2B5EF4-FFF2-40B4-BE49-F238E27FC236}">
                  <a16:creationId xmlns:a16="http://schemas.microsoft.com/office/drawing/2014/main" id="{5C775F05-A4CF-40C8-B37A-A1018EB7104F}"/>
                </a:ext>
              </a:extLst>
            </p:cNvPr>
            <p:cNvSpPr/>
            <p:nvPr/>
          </p:nvSpPr>
          <p:spPr>
            <a:xfrm rot="16200000" flipH="1" flipV="1">
              <a:off x="7857651" y="1390941"/>
              <a:ext cx="2118991" cy="2015082"/>
            </a:xfrm>
            <a:prstGeom prst="bentArrow">
              <a:avLst>
                <a:gd name="adj1" fmla="val 8585"/>
                <a:gd name="adj2" fmla="val 7296"/>
                <a:gd name="adj3" fmla="val 9724"/>
                <a:gd name="adj4" fmla="val 28624"/>
              </a:avLst>
            </a:prstGeom>
            <a:solidFill>
              <a:srgbClr val="70AD47">
                <a:lumMod val="75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Calibri" panose="020F0502020204030204"/>
              </a:endParaRPr>
            </a:p>
          </p:txBody>
        </p:sp>
        <p:sp>
          <p:nvSpPr>
            <p:cNvPr id="92" name="Rounded Rectangle 26">
              <a:extLst>
                <a:ext uri="{FF2B5EF4-FFF2-40B4-BE49-F238E27FC236}">
                  <a16:creationId xmlns:a16="http://schemas.microsoft.com/office/drawing/2014/main" id="{A535C566-E581-459F-9FE2-7BF439CA60DF}"/>
                </a:ext>
              </a:extLst>
            </p:cNvPr>
            <p:cNvSpPr/>
            <p:nvPr/>
          </p:nvSpPr>
          <p:spPr>
            <a:xfrm>
              <a:off x="8218822" y="3818314"/>
              <a:ext cx="3086564" cy="753063"/>
            </a:xfrm>
            <a:prstGeom prst="roundRect">
              <a:avLst>
                <a:gd name="adj" fmla="val 17764"/>
              </a:avLst>
            </a:prstGeom>
            <a:solidFill>
              <a:srgbClr val="FFCFA7"/>
            </a:solidFill>
            <a:ln w="25400" cap="flat" cmpd="sng" algn="ctr">
              <a:solidFill>
                <a:sysClr val="windowText" lastClr="000000"/>
              </a:solidFill>
              <a:prstDash val="solid"/>
            </a:ln>
            <a:effectLst/>
          </p:spPr>
          <p:txBody>
            <a:bodyPr rot="0" spcFirstLastPara="0" vert="horz" wrap="square" lIns="91440" tIns="0" rIns="91440" bIns="45720" numCol="1" spcCol="0" rtlCol="0" fromWordArt="0" anchor="ctr" anchorCtr="0" forceAA="0" compatLnSpc="1">
              <a:prstTxWarp prst="textNoShape">
                <a:avLst/>
              </a:prstTxWarp>
              <a:noAutofit/>
            </a:bodyPr>
            <a:lstStyle/>
            <a:p>
              <a:pPr algn="ctr"/>
              <a:r>
                <a:rPr lang="en-US" sz="2000" b="1" kern="0" dirty="0">
                  <a:solidFill>
                    <a:srgbClr val="000000"/>
                  </a:solidFill>
                  <a:latin typeface="Arial" panose="020B0604020202020204" pitchFamily="34" charset="0"/>
                  <a:cs typeface="Arial" panose="020B0604020202020204" pitchFamily="34" charset="0"/>
                </a:rPr>
                <a:t>What is the necessary enabling environment?</a:t>
              </a:r>
            </a:p>
          </p:txBody>
        </p:sp>
        <p:sp>
          <p:nvSpPr>
            <p:cNvPr id="95" name="Rounded Rectangle 26">
              <a:extLst>
                <a:ext uri="{FF2B5EF4-FFF2-40B4-BE49-F238E27FC236}">
                  <a16:creationId xmlns:a16="http://schemas.microsoft.com/office/drawing/2014/main" id="{200DBB90-D0C7-4CF2-AF5E-CE9D7B2FBC13}"/>
                </a:ext>
              </a:extLst>
            </p:cNvPr>
            <p:cNvSpPr/>
            <p:nvPr/>
          </p:nvSpPr>
          <p:spPr>
            <a:xfrm>
              <a:off x="8218822" y="2092186"/>
              <a:ext cx="3086564" cy="1470096"/>
            </a:xfrm>
            <a:prstGeom prst="roundRect">
              <a:avLst>
                <a:gd name="adj" fmla="val 14587"/>
              </a:avLst>
            </a:prstGeom>
            <a:solidFill>
              <a:srgbClr val="FFCFA7"/>
            </a:solidFill>
            <a:ln w="25400" cap="flat" cmpd="sng" algn="ctr">
              <a:solidFill>
                <a:sysClr val="windowText" lastClr="000000"/>
              </a:solidFill>
              <a:prstDash val="solid"/>
            </a:ln>
            <a:effectLst/>
          </p:spPr>
          <p:txBody>
            <a:bodyPr rot="0" spcFirstLastPara="0" vert="horz" wrap="square" lIns="91440" tIns="0" rIns="91440" bIns="45720" numCol="1" spcCol="0" rtlCol="0" fromWordArt="0" anchor="ctr" anchorCtr="0" forceAA="0" compatLnSpc="1">
              <a:prstTxWarp prst="textNoShape">
                <a:avLst/>
              </a:prstTxWarp>
              <a:noAutofit/>
            </a:bodyPr>
            <a:lstStyle/>
            <a:p>
              <a:pPr algn="ctr">
                <a:defRPr/>
              </a:pPr>
              <a:r>
                <a:rPr lang="en-US" sz="2000" b="1" kern="0" dirty="0">
                  <a:solidFill>
                    <a:srgbClr val="000000"/>
                  </a:solidFill>
                  <a:latin typeface="Arial" panose="020B0604020202020204" pitchFamily="34" charset="0"/>
                  <a:cs typeface="Arial" panose="020B0604020202020204" pitchFamily="34" charset="0"/>
                </a:rPr>
                <a:t>W</a:t>
              </a:r>
              <a:r>
                <a:rPr lang="en-US" sz="2000" b="1" kern="0" dirty="0" err="1">
                  <a:solidFill>
                    <a:srgbClr val="000000"/>
                  </a:solidFill>
                  <a:latin typeface="Arial" panose="020B0604020202020204" pitchFamily="34" charset="0"/>
                  <a:cs typeface="Arial" panose="020B0604020202020204" pitchFamily="34" charset="0"/>
                </a:rPr>
                <a:t>hy</a:t>
              </a:r>
              <a:r>
                <a:rPr lang="en-US" sz="2000" b="1" kern="0" dirty="0">
                  <a:solidFill>
                    <a:srgbClr val="000000"/>
                  </a:solidFill>
                  <a:latin typeface="Arial" panose="020B0604020202020204" pitchFamily="34" charset="0"/>
                  <a:cs typeface="Arial" panose="020B0604020202020204" pitchFamily="34" charset="0"/>
                </a:rPr>
                <a:t> is the</a:t>
              </a:r>
              <a:br>
                <a:rPr lang="en-US" sz="2000" b="1" kern="0" dirty="0">
                  <a:solidFill>
                    <a:srgbClr val="000000"/>
                  </a:solidFill>
                  <a:latin typeface="Arial" panose="020B0604020202020204" pitchFamily="34" charset="0"/>
                  <a:cs typeface="Arial" panose="020B0604020202020204" pitchFamily="34" charset="0"/>
                </a:rPr>
              </a:br>
              <a:r>
                <a:rPr lang="en-US" sz="2000" b="1" kern="0" dirty="0">
                  <a:solidFill>
                    <a:srgbClr val="000000"/>
                  </a:solidFill>
                  <a:latin typeface="Arial" panose="020B0604020202020204" pitchFamily="34" charset="0"/>
                  <a:cs typeface="Arial" panose="020B0604020202020204" pitchFamily="34" charset="0"/>
                </a:rPr>
                <a:t>situation like this?</a:t>
              </a:r>
              <a:endParaRPr lang="en-US" sz="2000" i="1" kern="0" dirty="0">
                <a:solidFill>
                  <a:srgbClr val="000000"/>
                </a:solidFill>
                <a:latin typeface="Arial" panose="020B0604020202020204" pitchFamily="34" charset="0"/>
                <a:cs typeface="Arial" panose="020B0604020202020204" pitchFamily="34" charset="0"/>
              </a:endParaRPr>
            </a:p>
          </p:txBody>
        </p:sp>
      </p:grpSp>
      <p:sp>
        <p:nvSpPr>
          <p:cNvPr id="102" name="TextBox 101">
            <a:extLst>
              <a:ext uri="{FF2B5EF4-FFF2-40B4-BE49-F238E27FC236}">
                <a16:creationId xmlns:a16="http://schemas.microsoft.com/office/drawing/2014/main" id="{CB5E3103-7902-4D55-AB19-8E138BAB7A9F}"/>
              </a:ext>
            </a:extLst>
          </p:cNvPr>
          <p:cNvSpPr txBox="1"/>
          <p:nvPr/>
        </p:nvSpPr>
        <p:spPr>
          <a:xfrm>
            <a:off x="9949048" y="1114159"/>
            <a:ext cx="1992765" cy="769441"/>
          </a:xfrm>
          <a:prstGeom prst="rect">
            <a:avLst/>
          </a:prstGeom>
          <a:noFill/>
        </p:spPr>
        <p:txBody>
          <a:bodyPr wrap="square" rtlCol="0">
            <a:spAutoFit/>
          </a:bodyPr>
          <a:lstStyle/>
          <a:p>
            <a:r>
              <a:rPr lang="de-CH" sz="2200" b="1" dirty="0">
                <a:solidFill>
                  <a:schemeClr val="accent2">
                    <a:lumMod val="75000"/>
                  </a:schemeClr>
                </a:solidFill>
              </a:rPr>
              <a:t>Enabling Environment</a:t>
            </a:r>
            <a:endParaRPr lang="en-GB" sz="2200" b="1" dirty="0">
              <a:solidFill>
                <a:schemeClr val="accent2">
                  <a:lumMod val="75000"/>
                </a:schemeClr>
              </a:solidFill>
            </a:endParaRPr>
          </a:p>
        </p:txBody>
      </p:sp>
      <p:grpSp>
        <p:nvGrpSpPr>
          <p:cNvPr id="11" name="Group 10">
            <a:extLst>
              <a:ext uri="{FF2B5EF4-FFF2-40B4-BE49-F238E27FC236}">
                <a16:creationId xmlns:a16="http://schemas.microsoft.com/office/drawing/2014/main" id="{BBE09FD1-2F26-466E-93F5-C86235B347AA}"/>
              </a:ext>
            </a:extLst>
          </p:cNvPr>
          <p:cNvGrpSpPr/>
          <p:nvPr/>
        </p:nvGrpSpPr>
        <p:grpSpPr>
          <a:xfrm>
            <a:off x="3446609" y="1338984"/>
            <a:ext cx="3288904" cy="3948620"/>
            <a:chOff x="3446609" y="1338984"/>
            <a:chExt cx="3288904" cy="3948620"/>
          </a:xfrm>
        </p:grpSpPr>
        <p:sp>
          <p:nvSpPr>
            <p:cNvPr id="83" name="Arrow: Bent 10">
              <a:extLst>
                <a:ext uri="{FF2B5EF4-FFF2-40B4-BE49-F238E27FC236}">
                  <a16:creationId xmlns:a16="http://schemas.microsoft.com/office/drawing/2014/main" id="{45F1D2EC-EB81-4086-98E4-3C20DD26D143}"/>
                </a:ext>
              </a:extLst>
            </p:cNvPr>
            <p:cNvSpPr/>
            <p:nvPr/>
          </p:nvSpPr>
          <p:spPr>
            <a:xfrm flipV="1">
              <a:off x="4790936" y="3272522"/>
              <a:ext cx="765494" cy="2015082"/>
            </a:xfrm>
            <a:prstGeom prst="bentArrow">
              <a:avLst>
                <a:gd name="adj1" fmla="val 23323"/>
                <a:gd name="adj2" fmla="val 24329"/>
                <a:gd name="adj3" fmla="val 25000"/>
                <a:gd name="adj4" fmla="val 61804"/>
              </a:avLst>
            </a:prstGeom>
            <a:solidFill>
              <a:srgbClr val="70AD47">
                <a:lumMod val="75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prstClr val="white"/>
                </a:solidFill>
                <a:effectLst/>
                <a:uLnTx/>
                <a:uFillTx/>
                <a:latin typeface="Calibri" panose="020F0502020204030204"/>
              </a:endParaRPr>
            </a:p>
          </p:txBody>
        </p:sp>
        <p:sp>
          <p:nvSpPr>
            <p:cNvPr id="85" name="Arrow: Bent 12">
              <a:extLst>
                <a:ext uri="{FF2B5EF4-FFF2-40B4-BE49-F238E27FC236}">
                  <a16:creationId xmlns:a16="http://schemas.microsoft.com/office/drawing/2014/main" id="{F9F5563D-219E-4895-A879-8A3A76F16E8E}"/>
                </a:ext>
              </a:extLst>
            </p:cNvPr>
            <p:cNvSpPr/>
            <p:nvPr/>
          </p:nvSpPr>
          <p:spPr>
            <a:xfrm rot="5400000" flipV="1">
              <a:off x="4668476" y="1390939"/>
              <a:ext cx="2118992" cy="2015082"/>
            </a:xfrm>
            <a:prstGeom prst="bentArrow">
              <a:avLst>
                <a:gd name="adj1" fmla="val 8585"/>
                <a:gd name="adj2" fmla="val 7998"/>
                <a:gd name="adj3" fmla="val 11971"/>
                <a:gd name="adj4" fmla="val 28624"/>
              </a:avLst>
            </a:prstGeom>
            <a:solidFill>
              <a:srgbClr val="70AD47">
                <a:lumMod val="75000"/>
              </a:srgbClr>
            </a:solid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prstClr val="white"/>
                </a:solidFill>
                <a:effectLst/>
                <a:uLnTx/>
                <a:uFillTx/>
                <a:latin typeface="Calibri" panose="020F0502020204030204"/>
              </a:endParaRPr>
            </a:p>
          </p:txBody>
        </p:sp>
        <p:sp>
          <p:nvSpPr>
            <p:cNvPr id="93" name="Rounded Rectangle 26">
              <a:extLst>
                <a:ext uri="{FF2B5EF4-FFF2-40B4-BE49-F238E27FC236}">
                  <a16:creationId xmlns:a16="http://schemas.microsoft.com/office/drawing/2014/main" id="{EA284879-8FBE-4BC8-A8DB-DE30717587DE}"/>
                </a:ext>
              </a:extLst>
            </p:cNvPr>
            <p:cNvSpPr/>
            <p:nvPr/>
          </p:nvSpPr>
          <p:spPr>
            <a:xfrm>
              <a:off x="3446609" y="3855289"/>
              <a:ext cx="3077375" cy="716088"/>
            </a:xfrm>
            <a:prstGeom prst="roundRect">
              <a:avLst>
                <a:gd name="adj" fmla="val 26375"/>
              </a:avLst>
            </a:prstGeom>
            <a:solidFill>
              <a:srgbClr val="D5F4FF"/>
            </a:solidFill>
            <a:ln w="25400" cap="flat" cmpd="sng" algn="ctr">
              <a:solidFill>
                <a:sysClr val="windowText" lastClr="000000"/>
              </a:solidFill>
              <a:prstDash val="solid"/>
            </a:ln>
            <a:effectLst/>
          </p:spPr>
          <p:txBody>
            <a:bodyPr rot="0" spcFirstLastPara="0" vert="horz" wrap="square" lIns="91440" tIns="0" rIns="91440" bIns="45720" numCol="1" spcCol="0" rtlCol="0" fromWordArt="0" anchor="ctr" anchorCtr="0" forceAA="0" compatLnSpc="1">
              <a:prstTxWarp prst="textNoShape">
                <a:avLst/>
              </a:prstTxWarp>
              <a:noAutofit/>
            </a:bodyPr>
            <a:lstStyle/>
            <a:p>
              <a:pPr algn="ctr"/>
              <a:r>
                <a:rPr lang="en-US" sz="2000" b="1" kern="0" dirty="0">
                  <a:solidFill>
                    <a:srgbClr val="000000"/>
                  </a:solidFill>
                  <a:latin typeface="Arial" panose="020B0604020202020204" pitchFamily="34" charset="0"/>
                  <a:cs typeface="Arial" panose="020B0604020202020204" pitchFamily="34" charset="0"/>
                </a:rPr>
                <a:t>What are the technical </a:t>
              </a:r>
            </a:p>
            <a:p>
              <a:pPr algn="ctr"/>
              <a:r>
                <a:rPr lang="en-US" sz="2000" b="1" kern="0" dirty="0">
                  <a:solidFill>
                    <a:srgbClr val="000000"/>
                  </a:solidFill>
                  <a:latin typeface="Arial" panose="020B0604020202020204" pitchFamily="34" charset="0"/>
                  <a:cs typeface="Arial" panose="020B0604020202020204" pitchFamily="34" charset="0"/>
                </a:rPr>
                <a:t>and service options?</a:t>
              </a:r>
            </a:p>
          </p:txBody>
        </p:sp>
        <p:sp>
          <p:nvSpPr>
            <p:cNvPr id="94" name="Rounded Rectangle 26">
              <a:extLst>
                <a:ext uri="{FF2B5EF4-FFF2-40B4-BE49-F238E27FC236}">
                  <a16:creationId xmlns:a16="http://schemas.microsoft.com/office/drawing/2014/main" id="{54604A76-ABD7-4952-97FB-A29836199DFE}"/>
                </a:ext>
              </a:extLst>
            </p:cNvPr>
            <p:cNvSpPr/>
            <p:nvPr/>
          </p:nvSpPr>
          <p:spPr>
            <a:xfrm>
              <a:off x="3446609" y="2093306"/>
              <a:ext cx="3096530" cy="1468976"/>
            </a:xfrm>
            <a:prstGeom prst="roundRect">
              <a:avLst>
                <a:gd name="adj" fmla="val 14947"/>
              </a:avLst>
            </a:prstGeom>
            <a:solidFill>
              <a:srgbClr val="D5F4FF"/>
            </a:solidFill>
            <a:ln w="25400" cap="flat" cmpd="sng" algn="ctr">
              <a:solidFill>
                <a:sysClr val="windowText" lastClr="000000"/>
              </a:solidFill>
              <a:prstDash val="solid"/>
            </a:ln>
            <a:effectLst/>
          </p:spPr>
          <p:txBody>
            <a:bodyPr rot="0" spcFirstLastPara="0" vert="horz" wrap="square" lIns="91440" tIns="0" rIns="91440" bIns="45720" numCol="1" spcCol="0" rtlCol="0" fromWordArt="0" anchor="ctr" anchorCtr="0" forceAA="0" compatLnSpc="1">
              <a:prstTxWarp prst="textNoShape">
                <a:avLst/>
              </a:prstTxWarp>
              <a:noAutofit/>
            </a:bodyPr>
            <a:lstStyle/>
            <a:p>
              <a:pPr lvl="0" algn="ctr">
                <a:defRPr/>
              </a:pPr>
              <a:r>
                <a:rPr lang="en-GB" sz="2000" b="1" kern="0" dirty="0">
                  <a:solidFill>
                    <a:srgbClr val="000000"/>
                  </a:solidFill>
                  <a:latin typeface="Arial" panose="020B0604020202020204" pitchFamily="34" charset="0"/>
                  <a:cs typeface="Arial" panose="020B0604020202020204" pitchFamily="34" charset="0"/>
                </a:rPr>
                <a:t>What is the physical scope of the problems?</a:t>
              </a:r>
            </a:p>
          </p:txBody>
        </p:sp>
      </p:grpSp>
      <p:sp>
        <p:nvSpPr>
          <p:cNvPr id="96" name="Rounded Rectangle 26">
            <a:extLst>
              <a:ext uri="{FF2B5EF4-FFF2-40B4-BE49-F238E27FC236}">
                <a16:creationId xmlns:a16="http://schemas.microsoft.com/office/drawing/2014/main" id="{EF45D8FC-2116-47E9-BD15-9CE37F1780A0}"/>
              </a:ext>
            </a:extLst>
          </p:cNvPr>
          <p:cNvSpPr/>
          <p:nvPr/>
        </p:nvSpPr>
        <p:spPr>
          <a:xfrm>
            <a:off x="5556430" y="1047992"/>
            <a:ext cx="3557561" cy="863145"/>
          </a:xfrm>
          <a:prstGeom prst="roundRect">
            <a:avLst>
              <a:gd name="adj" fmla="val 22343"/>
            </a:avLst>
          </a:prstGeom>
          <a:solidFill>
            <a:srgbClr val="44546A">
              <a:lumMod val="25000"/>
              <a:lumOff val="75000"/>
            </a:srgbClr>
          </a:solidFill>
          <a:ln w="25400" cap="flat" cmpd="sng" algn="ctr">
            <a:solidFill>
              <a:sysClr val="windowText" lastClr="000000"/>
            </a:solidFill>
            <a:prstDash val="solid"/>
          </a:ln>
          <a:effectLst/>
        </p:spPr>
        <p:txBody>
          <a:bodyPr rot="0" spcFirstLastPara="0" vert="horz" wrap="square" lIns="91440" tIns="0" rIns="91440" bIns="45720" numCol="1" spcCol="0" rtlCol="0" fromWordArt="0" anchor="ctr" anchorCtr="0" forceAA="0" compatLnSpc="1">
            <a:prstTxWarp prst="textNoShape">
              <a:avLst/>
            </a:prstTxWarp>
            <a:noAutofit/>
          </a:bodyPr>
          <a:lstStyle/>
          <a:p>
            <a:pPr lvl="0" algn="ctr">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What are the </a:t>
            </a:r>
            <a:r>
              <a:rPr lang="en-US" sz="2000" b="1" kern="0" dirty="0">
                <a:solidFill>
                  <a:srgbClr val="000000"/>
                </a:solidFill>
                <a:latin typeface="Arial" panose="020B0604020202020204" pitchFamily="34" charset="0"/>
                <a:cs typeface="Arial" panose="020B0604020202020204" pitchFamily="34" charset="0"/>
              </a:rPr>
              <a:t>problems</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2000" b="0"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3" name="TextBox 102">
            <a:extLst>
              <a:ext uri="{FF2B5EF4-FFF2-40B4-BE49-F238E27FC236}">
                <a16:creationId xmlns:a16="http://schemas.microsoft.com/office/drawing/2014/main" id="{2CFDB488-940D-445C-91C9-1EAAE1520B02}"/>
              </a:ext>
            </a:extLst>
          </p:cNvPr>
          <p:cNvSpPr txBox="1"/>
          <p:nvPr/>
        </p:nvSpPr>
        <p:spPr>
          <a:xfrm>
            <a:off x="2944934" y="1117208"/>
            <a:ext cx="2057984" cy="769441"/>
          </a:xfrm>
          <a:prstGeom prst="rect">
            <a:avLst/>
          </a:prstGeom>
          <a:noFill/>
        </p:spPr>
        <p:txBody>
          <a:bodyPr wrap="square" rtlCol="0">
            <a:spAutoFit/>
          </a:bodyPr>
          <a:lstStyle/>
          <a:p>
            <a:r>
              <a:rPr lang="de-CH" sz="2200" b="1" dirty="0">
                <a:solidFill>
                  <a:srgbClr val="0070C0"/>
                </a:solidFill>
              </a:rPr>
              <a:t>Infrastructure and Services</a:t>
            </a:r>
            <a:endParaRPr lang="en-GB" sz="2200" b="1" dirty="0">
              <a:solidFill>
                <a:srgbClr val="0070C0"/>
              </a:solidFill>
            </a:endParaRPr>
          </a:p>
        </p:txBody>
      </p:sp>
      <p:pic>
        <p:nvPicPr>
          <p:cNvPr id="6" name="Audio 5">
            <a:hlinkClick r:id="" action="ppaction://media"/>
            <a:extLst>
              <a:ext uri="{FF2B5EF4-FFF2-40B4-BE49-F238E27FC236}">
                <a16:creationId xmlns:a16="http://schemas.microsoft.com/office/drawing/2014/main" id="{8B985DD1-6451-413D-A2E4-6B7B71F6DDE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669597676"/>
      </p:ext>
    </p:extLst>
  </p:cSld>
  <p:clrMapOvr>
    <a:masterClrMapping/>
  </p:clrMapOvr>
  <mc:AlternateContent xmlns:mc="http://schemas.openxmlformats.org/markup-compatibility/2006" xmlns:p14="http://schemas.microsoft.com/office/powerpoint/2010/main">
    <mc:Choice Requires="p14">
      <p:transition spd="slow" p14:dur="2000" advTm="38704"/>
    </mc:Choice>
    <mc:Fallback xmlns="">
      <p:transition spd="slow" advTm="38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fade">
                                      <p:cBhvr>
                                        <p:cTn id="15" dur="500"/>
                                        <p:tgtEl>
                                          <p:spTgt spid="8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6"/>
                                        </p:tgtEl>
                                        <p:attrNameLst>
                                          <p:attrName>style.visibility</p:attrName>
                                        </p:attrNameLst>
                                      </p:cBhvr>
                                      <p:to>
                                        <p:strVal val="visible"/>
                                      </p:to>
                                    </p:set>
                                    <p:animEffect transition="in" filter="fade">
                                      <p:cBhvr>
                                        <p:cTn id="18" dur="500"/>
                                        <p:tgtEl>
                                          <p:spTgt spid="96"/>
                                        </p:tgtEl>
                                      </p:cBhvr>
                                    </p:animEffect>
                                  </p:childTnLst>
                                </p:cTn>
                              </p:par>
                              <p:par>
                                <p:cTn id="19" presetID="10" presetClass="entr" presetSubtype="0" fill="hold" nodeType="withEffect">
                                  <p:stCondLst>
                                    <p:cond delay="0"/>
                                  </p:stCondLst>
                                  <p:childTnLst>
                                    <p:set>
                                      <p:cBhvr>
                                        <p:cTn id="20" dur="1" fill="hold">
                                          <p:stCondLst>
                                            <p:cond delay="0"/>
                                          </p:stCondLst>
                                        </p:cTn>
                                        <p:tgtEl>
                                          <p:spTgt spid="87"/>
                                        </p:tgtEl>
                                        <p:attrNameLst>
                                          <p:attrName>style.visibility</p:attrName>
                                        </p:attrNameLst>
                                      </p:cBhvr>
                                      <p:to>
                                        <p:strVal val="visible"/>
                                      </p:to>
                                    </p:set>
                                    <p:animEffect transition="in" filter="fade">
                                      <p:cBhvr>
                                        <p:cTn id="21" dur="500"/>
                                        <p:tgtEl>
                                          <p:spTgt spid="8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4"/>
                                        </p:tgtEl>
                                        <p:attrNameLst>
                                          <p:attrName>style.visibility</p:attrName>
                                        </p:attrNameLst>
                                      </p:cBhvr>
                                      <p:to>
                                        <p:strVal val="visible"/>
                                      </p:to>
                                    </p:set>
                                    <p:animEffect transition="in" filter="fade">
                                      <p:cBhvr>
                                        <p:cTn id="24" dur="500"/>
                                        <p:tgtEl>
                                          <p:spTgt spid="10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fade">
                                      <p:cBhvr>
                                        <p:cTn id="32" dur="500"/>
                                        <p:tgtEl>
                                          <p:spTgt spid="10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fade">
                                      <p:cBhvr>
                                        <p:cTn id="35" dur="500"/>
                                        <p:tgtEl>
                                          <p:spTgt spid="8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up)">
                                      <p:cBhvr>
                                        <p:cTn id="40" dur="500"/>
                                        <p:tgtEl>
                                          <p:spTgt spid="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2"/>
                                        </p:tgtEl>
                                        <p:attrNameLst>
                                          <p:attrName>style.visibility</p:attrName>
                                        </p:attrNameLst>
                                      </p:cBhvr>
                                      <p:to>
                                        <p:strVal val="visible"/>
                                      </p:to>
                                    </p:set>
                                    <p:animEffect transition="in" filter="fade">
                                      <p:cBhvr>
                                        <p:cTn id="43" dur="500"/>
                                        <p:tgtEl>
                                          <p:spTgt spid="10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1"/>
                                        </p:tgtEl>
                                        <p:attrNameLst>
                                          <p:attrName>style.visibility</p:attrName>
                                        </p:attrNameLst>
                                      </p:cBhvr>
                                      <p:to>
                                        <p:strVal val="visible"/>
                                      </p:to>
                                    </p:set>
                                    <p:animEffect transition="in" filter="fade">
                                      <p:cBhvr>
                                        <p:cTn id="46" dur="500"/>
                                        <p:tgtEl>
                                          <p:spTgt spid="8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up)">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6"/>
                </p:tgtEl>
              </p:cMediaNode>
            </p:audio>
          </p:childTnLst>
        </p:cTn>
      </p:par>
    </p:tnLst>
    <p:bldLst>
      <p:bldP spid="81" grpId="0" animBg="1"/>
      <p:bldP spid="80" grpId="0" animBg="1"/>
      <p:bldP spid="86" grpId="0" animBg="1"/>
      <p:bldP spid="104" grpId="0"/>
      <p:bldP spid="102" grpId="0"/>
      <p:bldP spid="96" grpId="0" animBg="1"/>
      <p:bldP spid="10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ounded Rectangle 13">
            <a:extLst>
              <a:ext uri="{FF2B5EF4-FFF2-40B4-BE49-F238E27FC236}">
                <a16:creationId xmlns:a16="http://schemas.microsoft.com/office/drawing/2014/main" id="{700F9D98-CA25-49C3-8257-53003E31D2B6}"/>
              </a:ext>
            </a:extLst>
          </p:cNvPr>
          <p:cNvSpPr/>
          <p:nvPr/>
        </p:nvSpPr>
        <p:spPr>
          <a:xfrm>
            <a:off x="7448247" y="1985314"/>
            <a:ext cx="4032209" cy="4672463"/>
          </a:xfrm>
          <a:prstGeom prst="roundRect">
            <a:avLst>
              <a:gd name="adj" fmla="val 9207"/>
            </a:avLst>
          </a:prstGeom>
          <a:noFill/>
          <a:ln w="635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endParaRPr kumimoji="0" lang="en-GB" sz="27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0" name="Rounded Rectangle 64">
            <a:extLst>
              <a:ext uri="{FF2B5EF4-FFF2-40B4-BE49-F238E27FC236}">
                <a16:creationId xmlns:a16="http://schemas.microsoft.com/office/drawing/2014/main" id="{2348D3F8-9E76-473D-800E-35EFBD52D8FE}"/>
              </a:ext>
            </a:extLst>
          </p:cNvPr>
          <p:cNvSpPr/>
          <p:nvPr/>
        </p:nvSpPr>
        <p:spPr>
          <a:xfrm>
            <a:off x="3289395" y="1985315"/>
            <a:ext cx="4032209" cy="4672463"/>
          </a:xfrm>
          <a:prstGeom prst="roundRect">
            <a:avLst>
              <a:gd name="adj" fmla="val 8409"/>
            </a:avLst>
          </a:prstGeom>
          <a:noFill/>
          <a:ln w="63500">
            <a:solidFill>
              <a:srgbClr val="29ABE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endParaRPr kumimoji="0" lang="en-GB" sz="27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6" name="Oval 85">
            <a:extLst>
              <a:ext uri="{FF2B5EF4-FFF2-40B4-BE49-F238E27FC236}">
                <a16:creationId xmlns:a16="http://schemas.microsoft.com/office/drawing/2014/main" id="{75AB5F74-1549-46E6-9E24-B656715C4AF6}"/>
              </a:ext>
            </a:extLst>
          </p:cNvPr>
          <p:cNvSpPr/>
          <p:nvPr/>
        </p:nvSpPr>
        <p:spPr>
          <a:xfrm>
            <a:off x="6153077" y="1765834"/>
            <a:ext cx="2455524" cy="3179803"/>
          </a:xfrm>
          <a:prstGeom prst="ellipse">
            <a:avLst/>
          </a:prstGeom>
          <a:solidFill>
            <a:sysClr val="window" lastClr="FFFFFF">
              <a:alpha val="40000"/>
            </a:sysClr>
          </a:solidFill>
          <a:ln w="60325" cap="flat" cmpd="sng" algn="ctr">
            <a:solidFill>
              <a:srgbClr val="4472C4">
                <a:shade val="50000"/>
              </a:srgbClr>
            </a:solidFill>
            <a:prstDash val="solid"/>
            <a:miter lim="800000"/>
          </a:ln>
          <a:effectLst>
            <a:softEdge rad="63500"/>
          </a:effectLst>
        </p:spPr>
        <p:txBody>
          <a:bodyPr rtlCol="0" anchor="ctr"/>
          <a:lstStyle/>
          <a:p>
            <a:pPr marL="0" marR="0" lvl="0" indent="0" algn="ctr" defTabSz="510055" rtl="0" eaLnBrk="0" fontAlgn="base" latinLnBrk="0" hangingPunct="0">
              <a:lnSpc>
                <a:spcPct val="100000"/>
              </a:lnSpc>
              <a:spcBef>
                <a:spcPct val="0"/>
              </a:spcBef>
              <a:spcAft>
                <a:spcPct val="0"/>
              </a:spcAft>
              <a:buClrTx/>
              <a:buSzTx/>
              <a:buFontTx/>
              <a:buNone/>
              <a:tabLst/>
              <a:defRPr/>
            </a:pPr>
            <a:endParaRPr kumimoji="0" lang="en-GB" sz="2700" b="0" i="0" u="none" strike="noStrike" kern="0" cap="none" spc="0" normalizeH="0" baseline="0" noProof="0">
              <a:ln>
                <a:noFill/>
              </a:ln>
              <a:solidFill>
                <a:prstClr val="white"/>
              </a:solidFill>
              <a:effectLst/>
              <a:uLnTx/>
              <a:uFillTx/>
              <a:latin typeface="Calibri" panose="020F0502020204030204"/>
              <a:ea typeface="ＭＳ Ｐゴシック" pitchFamily="34" charset="-128"/>
              <a:cs typeface="+mn-cs"/>
            </a:endParaRPr>
          </a:p>
        </p:txBody>
      </p:sp>
      <p:pic>
        <p:nvPicPr>
          <p:cNvPr id="87" name="Picture 86">
            <a:extLst>
              <a:ext uri="{FF2B5EF4-FFF2-40B4-BE49-F238E27FC236}">
                <a16:creationId xmlns:a16="http://schemas.microsoft.com/office/drawing/2014/main" id="{46D90E1B-4EC4-49C8-B937-D921B1B24CA8}"/>
              </a:ext>
            </a:extLst>
          </p:cNvPr>
          <p:cNvPicPr>
            <a:picLocks noChangeAspect="1"/>
          </p:cNvPicPr>
          <p:nvPr/>
        </p:nvPicPr>
        <p:blipFill>
          <a:blip r:embed="rId5"/>
          <a:stretch>
            <a:fillRect/>
          </a:stretch>
        </p:blipFill>
        <p:spPr>
          <a:xfrm>
            <a:off x="6523984" y="2221025"/>
            <a:ext cx="1718381" cy="1517294"/>
          </a:xfrm>
          <a:prstGeom prst="ellipse">
            <a:avLst/>
          </a:prstGeom>
        </p:spPr>
      </p:pic>
      <p:sp>
        <p:nvSpPr>
          <p:cNvPr id="104" name="TextBox 103">
            <a:extLst>
              <a:ext uri="{FF2B5EF4-FFF2-40B4-BE49-F238E27FC236}">
                <a16:creationId xmlns:a16="http://schemas.microsoft.com/office/drawing/2014/main" id="{F45FFC31-47EC-421D-AB9A-4F5BD78F5756}"/>
              </a:ext>
            </a:extLst>
          </p:cNvPr>
          <p:cNvSpPr txBox="1"/>
          <p:nvPr/>
        </p:nvSpPr>
        <p:spPr>
          <a:xfrm>
            <a:off x="6705551" y="3877156"/>
            <a:ext cx="1355245" cy="707886"/>
          </a:xfrm>
          <a:prstGeom prst="rect">
            <a:avLst/>
          </a:prstGeom>
          <a:noFill/>
        </p:spPr>
        <p:txBody>
          <a:bodyPr wrap="square" rtlCol="0">
            <a:spAutoFit/>
          </a:bodyP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itchFamily="34" charset="-128"/>
                <a:cs typeface="+mn-cs"/>
              </a:rPr>
              <a:t>stakeholder dialogue</a:t>
            </a:r>
          </a:p>
        </p:txBody>
      </p:sp>
      <p:sp>
        <p:nvSpPr>
          <p:cNvPr id="2" name="Title 1">
            <a:extLst>
              <a:ext uri="{FF2B5EF4-FFF2-40B4-BE49-F238E27FC236}">
                <a16:creationId xmlns:a16="http://schemas.microsoft.com/office/drawing/2014/main" id="{22D2E58B-AEC9-4924-9917-83B8CA69D39F}"/>
              </a:ext>
            </a:extLst>
          </p:cNvPr>
          <p:cNvSpPr>
            <a:spLocks noGrp="1"/>
          </p:cNvSpPr>
          <p:nvPr>
            <p:ph type="title"/>
          </p:nvPr>
        </p:nvSpPr>
        <p:spPr>
          <a:xfrm>
            <a:off x="359347" y="320400"/>
            <a:ext cx="11143540" cy="543658"/>
          </a:xfrm>
        </p:spPr>
        <p:txBody>
          <a:bodyPr/>
          <a:lstStyle/>
          <a:p>
            <a:r>
              <a:rPr lang="en-GB" sz="3200" dirty="0">
                <a:solidFill>
                  <a:srgbClr val="006666"/>
                </a:solidFill>
                <a:latin typeface="Arial" panose="020B0604020202020204" pitchFamily="34" charset="0"/>
                <a:cs typeface="Arial" panose="020B0604020202020204" pitchFamily="34" charset="0"/>
              </a:rPr>
              <a:t>Where the City Service Delivery Assessment fits</a:t>
            </a:r>
            <a:endParaRPr lang="en-AU" sz="3200" dirty="0">
              <a:solidFill>
                <a:srgbClr val="006666"/>
              </a:solidFill>
            </a:endParaRPr>
          </a:p>
        </p:txBody>
      </p:sp>
      <p:grpSp>
        <p:nvGrpSpPr>
          <p:cNvPr id="12" name="Group 11">
            <a:extLst>
              <a:ext uri="{FF2B5EF4-FFF2-40B4-BE49-F238E27FC236}">
                <a16:creationId xmlns:a16="http://schemas.microsoft.com/office/drawing/2014/main" id="{AA6C4F9D-5DB7-423F-85E5-FCE771153792}"/>
              </a:ext>
            </a:extLst>
          </p:cNvPr>
          <p:cNvGrpSpPr/>
          <p:nvPr/>
        </p:nvGrpSpPr>
        <p:grpSpPr>
          <a:xfrm>
            <a:off x="3441983" y="4782749"/>
            <a:ext cx="7871634" cy="1724281"/>
            <a:chOff x="3441983" y="4782749"/>
            <a:chExt cx="7871634" cy="1724281"/>
          </a:xfrm>
        </p:grpSpPr>
        <p:sp>
          <p:nvSpPr>
            <p:cNvPr id="89" name="Arrow: Bent 8">
              <a:extLst>
                <a:ext uri="{FF2B5EF4-FFF2-40B4-BE49-F238E27FC236}">
                  <a16:creationId xmlns:a16="http://schemas.microsoft.com/office/drawing/2014/main" id="{BB866624-1C14-4BF6-8060-66B2F82056F7}"/>
                </a:ext>
              </a:extLst>
            </p:cNvPr>
            <p:cNvSpPr/>
            <p:nvPr/>
          </p:nvSpPr>
          <p:spPr>
            <a:xfrm flipH="1" flipV="1">
              <a:off x="6543138" y="5264465"/>
              <a:ext cx="723543" cy="974839"/>
            </a:xfrm>
            <a:prstGeom prst="bentArrow">
              <a:avLst>
                <a:gd name="adj1" fmla="val 25000"/>
                <a:gd name="adj2" fmla="val 25000"/>
                <a:gd name="adj3" fmla="val 25000"/>
                <a:gd name="adj4" fmla="val 61804"/>
              </a:avLst>
            </a:prstGeom>
            <a:solidFill>
              <a:srgbClr val="70AD47">
                <a:lumMod val="75000"/>
              </a:srgbClr>
            </a:soli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prstClr val="white"/>
                </a:solidFill>
                <a:effectLst/>
                <a:uLnTx/>
                <a:uFillTx/>
                <a:latin typeface="Calibri" panose="020F0502020204030204"/>
                <a:ea typeface="ＭＳ Ｐゴシック" pitchFamily="34" charset="-128"/>
                <a:cs typeface="+mn-cs"/>
              </a:endParaRPr>
            </a:p>
          </p:txBody>
        </p:sp>
        <p:sp>
          <p:nvSpPr>
            <p:cNvPr id="88" name="Arrow: Bent 7">
              <a:extLst>
                <a:ext uri="{FF2B5EF4-FFF2-40B4-BE49-F238E27FC236}">
                  <a16:creationId xmlns:a16="http://schemas.microsoft.com/office/drawing/2014/main" id="{6681DC90-4388-49FC-B342-76AB2B941CD8}"/>
                </a:ext>
              </a:extLst>
            </p:cNvPr>
            <p:cNvSpPr/>
            <p:nvPr/>
          </p:nvSpPr>
          <p:spPr>
            <a:xfrm flipV="1">
              <a:off x="7497233" y="5261801"/>
              <a:ext cx="723543" cy="974839"/>
            </a:xfrm>
            <a:prstGeom prst="bentArrow">
              <a:avLst>
                <a:gd name="adj1" fmla="val 25000"/>
                <a:gd name="adj2" fmla="val 25000"/>
                <a:gd name="adj3" fmla="val 25000"/>
                <a:gd name="adj4" fmla="val 61804"/>
              </a:avLst>
            </a:prstGeom>
            <a:solidFill>
              <a:srgbClr val="70AD47">
                <a:lumMod val="75000"/>
              </a:srgbClr>
            </a:soli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prstClr val="white"/>
                </a:solidFill>
                <a:effectLst/>
                <a:uLnTx/>
                <a:uFillTx/>
                <a:latin typeface="Calibri" panose="020F0502020204030204"/>
                <a:ea typeface="ＭＳ Ｐゴシック" pitchFamily="34" charset="-128"/>
                <a:cs typeface="+mn-cs"/>
              </a:endParaRPr>
            </a:p>
          </p:txBody>
        </p:sp>
        <p:sp>
          <p:nvSpPr>
            <p:cNvPr id="105" name="Rounded Rectangle 26">
              <a:extLst>
                <a:ext uri="{FF2B5EF4-FFF2-40B4-BE49-F238E27FC236}">
                  <a16:creationId xmlns:a16="http://schemas.microsoft.com/office/drawing/2014/main" id="{2FEAB9B6-DF57-43A4-8BE5-85144949A163}"/>
                </a:ext>
              </a:extLst>
            </p:cNvPr>
            <p:cNvSpPr/>
            <p:nvPr/>
          </p:nvSpPr>
          <p:spPr>
            <a:xfrm>
              <a:off x="5556430" y="4782749"/>
              <a:ext cx="3557561" cy="646789"/>
            </a:xfrm>
            <a:prstGeom prst="roundRect">
              <a:avLst>
                <a:gd name="adj" fmla="val 33765"/>
              </a:avLst>
            </a:prstGeom>
            <a:gradFill flip="none" rotWithShape="1">
              <a:gsLst>
                <a:gs pos="0">
                  <a:srgbClr val="D5F4FF"/>
                </a:gs>
                <a:gs pos="50000">
                  <a:sysClr val="window" lastClr="FFFFFF"/>
                </a:gs>
                <a:gs pos="100000">
                  <a:srgbClr val="FFB679"/>
                </a:gs>
              </a:gsLst>
              <a:lin ang="0" scaled="1"/>
              <a:tileRect/>
            </a:gradFill>
            <a:ln w="25400" cap="flat" cmpd="sng" algn="ctr">
              <a:solidFill>
                <a:sysClr val="windowText" lastClr="000000"/>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Selection of technical</a:t>
              </a:r>
              <a:b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b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and service options</a:t>
              </a:r>
              <a:endParaRPr kumimoji="0" lang="en-US" sz="2000" b="0" i="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90" name="Rounded Rectangle 26">
              <a:extLst>
                <a:ext uri="{FF2B5EF4-FFF2-40B4-BE49-F238E27FC236}">
                  <a16:creationId xmlns:a16="http://schemas.microsoft.com/office/drawing/2014/main" id="{B2DD3FF7-1D4B-46DA-84C3-D5BB12C5993C}"/>
                </a:ext>
              </a:extLst>
            </p:cNvPr>
            <p:cNvSpPr/>
            <p:nvPr/>
          </p:nvSpPr>
          <p:spPr>
            <a:xfrm>
              <a:off x="8218822" y="5592630"/>
              <a:ext cx="3094795" cy="914399"/>
            </a:xfrm>
            <a:prstGeom prst="roundRect">
              <a:avLst>
                <a:gd name="adj" fmla="val 19601"/>
              </a:avLst>
            </a:prstGeom>
            <a:solidFill>
              <a:srgbClr val="FFA861"/>
            </a:solidFill>
            <a:ln w="25400" cap="flat" cmpd="sng" algn="ctr">
              <a:solidFill>
                <a:sysClr val="windowText" lastClr="000000"/>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Institutional, financial &amp; regulatory development</a:t>
              </a:r>
              <a:endParaRPr kumimoji="0" lang="en-US" sz="2000" b="0" i="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91" name="Rounded Rectangle 26">
              <a:extLst>
                <a:ext uri="{FF2B5EF4-FFF2-40B4-BE49-F238E27FC236}">
                  <a16:creationId xmlns:a16="http://schemas.microsoft.com/office/drawing/2014/main" id="{B362B8FA-5AD4-4B8A-824D-FE81EFB8BE84}"/>
                </a:ext>
              </a:extLst>
            </p:cNvPr>
            <p:cNvSpPr/>
            <p:nvPr/>
          </p:nvSpPr>
          <p:spPr>
            <a:xfrm>
              <a:off x="3441983" y="5592630"/>
              <a:ext cx="3094795" cy="914400"/>
            </a:xfrm>
            <a:prstGeom prst="roundRect">
              <a:avLst>
                <a:gd name="adj" fmla="val 19982"/>
              </a:avLst>
            </a:prstGeom>
            <a:solidFill>
              <a:srgbClr val="57D3FF"/>
            </a:solidFill>
            <a:ln w="25400" cap="flat" cmpd="sng" algn="ctr">
              <a:solidFill>
                <a:sysClr val="windowText" lastClr="000000"/>
              </a:solid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Design, supervision and services development</a:t>
              </a:r>
            </a:p>
          </p:txBody>
        </p:sp>
      </p:grpSp>
      <p:grpSp>
        <p:nvGrpSpPr>
          <p:cNvPr id="3" name="Group 2">
            <a:extLst>
              <a:ext uri="{FF2B5EF4-FFF2-40B4-BE49-F238E27FC236}">
                <a16:creationId xmlns:a16="http://schemas.microsoft.com/office/drawing/2014/main" id="{A760C57D-834D-48CB-8A26-2E7E426D6475}"/>
              </a:ext>
            </a:extLst>
          </p:cNvPr>
          <p:cNvGrpSpPr/>
          <p:nvPr/>
        </p:nvGrpSpPr>
        <p:grpSpPr>
          <a:xfrm>
            <a:off x="458057" y="1047992"/>
            <a:ext cx="2373229" cy="5609786"/>
            <a:chOff x="458057" y="1047992"/>
            <a:chExt cx="2373229" cy="5609786"/>
          </a:xfrm>
        </p:grpSpPr>
        <p:sp>
          <p:nvSpPr>
            <p:cNvPr id="97" name="Content Placeholder 2">
              <a:extLst>
                <a:ext uri="{FF2B5EF4-FFF2-40B4-BE49-F238E27FC236}">
                  <a16:creationId xmlns:a16="http://schemas.microsoft.com/office/drawing/2014/main" id="{A16B730F-271E-4510-92E5-CAB87F20C7E9}"/>
                </a:ext>
              </a:extLst>
            </p:cNvPr>
            <p:cNvSpPr txBox="1">
              <a:spLocks/>
            </p:cNvSpPr>
            <p:nvPr/>
          </p:nvSpPr>
          <p:spPr>
            <a:xfrm>
              <a:off x="592385" y="1063506"/>
              <a:ext cx="1691640" cy="7434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4472C4">
                      <a:lumMod val="75000"/>
                    </a:srgbClr>
                  </a:solidFill>
                  <a:effectLst/>
                  <a:uLnTx/>
                  <a:uFillTx/>
                  <a:latin typeface="Arial Narrow" panose="020B0606020202030204" pitchFamily="34" charset="0"/>
                  <a:ea typeface="+mn-ea"/>
                  <a:cs typeface="+mn-cs"/>
                </a:rPr>
                <a:t>Pre-concept</a:t>
              </a:r>
            </a:p>
            <a:p>
              <a:pPr marL="0" marR="0" lvl="0" indent="0" algn="l" defTabSz="914400" rtl="0" eaLnBrk="1" fontAlgn="base" latinLnBrk="0" hangingPunct="1">
                <a:lnSpc>
                  <a:spcPct val="100000"/>
                </a:lnSpc>
                <a:spcBef>
                  <a:spcPts val="0"/>
                </a:spcBef>
                <a:spcAft>
                  <a:spcPct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4472C4">
                      <a:lumMod val="75000"/>
                    </a:srgbClr>
                  </a:solidFill>
                  <a:effectLst/>
                  <a:uLnTx/>
                  <a:uFillTx/>
                  <a:latin typeface="Arial Narrow" panose="020B0606020202030204" pitchFamily="34" charset="0"/>
                  <a:ea typeface="+mn-ea"/>
                  <a:cs typeface="+mn-cs"/>
                </a:rPr>
                <a:t>Advocacy</a:t>
              </a:r>
            </a:p>
          </p:txBody>
        </p:sp>
        <p:sp>
          <p:nvSpPr>
            <p:cNvPr id="98" name="Content Placeholder 2">
              <a:extLst>
                <a:ext uri="{FF2B5EF4-FFF2-40B4-BE49-F238E27FC236}">
                  <a16:creationId xmlns:a16="http://schemas.microsoft.com/office/drawing/2014/main" id="{1D94C00C-8B9B-4E76-BDB2-35C3D044A542}"/>
                </a:ext>
              </a:extLst>
            </p:cNvPr>
            <p:cNvSpPr txBox="1">
              <a:spLocks/>
            </p:cNvSpPr>
            <p:nvPr/>
          </p:nvSpPr>
          <p:spPr>
            <a:xfrm>
              <a:off x="592385" y="2367136"/>
              <a:ext cx="2149880" cy="8996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ts val="0"/>
                </a:spcBef>
                <a:spcAft>
                  <a:spcPct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4472C4">
                      <a:lumMod val="75000"/>
                    </a:srgbClr>
                  </a:solidFill>
                  <a:effectLst/>
                  <a:uLnTx/>
                  <a:uFillTx/>
                  <a:latin typeface="Arial Narrow" panose="020B0606020202030204" pitchFamily="34" charset="0"/>
                  <a:ea typeface="+mn-ea"/>
                  <a:cs typeface="+mn-cs"/>
                </a:rPr>
                <a:t>Scoping</a:t>
              </a:r>
              <a:br>
                <a:rPr kumimoji="0" lang="en-GB" sz="2400" b="0" i="0" u="none" strike="noStrike" kern="1200" cap="none" spc="0" normalizeH="0" baseline="0" noProof="0" dirty="0">
                  <a:ln>
                    <a:noFill/>
                  </a:ln>
                  <a:solidFill>
                    <a:srgbClr val="4472C4">
                      <a:lumMod val="75000"/>
                    </a:srgbClr>
                  </a:solidFill>
                  <a:effectLst/>
                  <a:uLnTx/>
                  <a:uFillTx/>
                  <a:latin typeface="Arial Narrow" panose="020B0606020202030204" pitchFamily="34" charset="0"/>
                  <a:ea typeface="+mn-ea"/>
                  <a:cs typeface="+mn-cs"/>
                </a:rPr>
              </a:br>
              <a:r>
                <a:rPr kumimoji="0" lang="en-GB" sz="2400" b="0" i="0" u="none" strike="noStrike" kern="1200" cap="none" spc="0" normalizeH="0" baseline="0" noProof="0" dirty="0">
                  <a:ln>
                    <a:noFill/>
                  </a:ln>
                  <a:solidFill>
                    <a:srgbClr val="4472C4">
                      <a:lumMod val="75000"/>
                    </a:srgbClr>
                  </a:solidFill>
                  <a:effectLst/>
                  <a:uLnTx/>
                  <a:uFillTx/>
                  <a:latin typeface="Arial Narrow" panose="020B0606020202030204" pitchFamily="34" charset="0"/>
                  <a:ea typeface="+mn-ea"/>
                  <a:cs typeface="+mn-cs"/>
                </a:rPr>
                <a:t>Data collection</a:t>
              </a:r>
            </a:p>
          </p:txBody>
        </p:sp>
        <p:sp>
          <p:nvSpPr>
            <p:cNvPr id="99" name="Content Placeholder 2">
              <a:extLst>
                <a:ext uri="{FF2B5EF4-FFF2-40B4-BE49-F238E27FC236}">
                  <a16:creationId xmlns:a16="http://schemas.microsoft.com/office/drawing/2014/main" id="{C0473452-4C0E-4BD5-8377-7F1138CA3E74}"/>
                </a:ext>
              </a:extLst>
            </p:cNvPr>
            <p:cNvSpPr txBox="1">
              <a:spLocks/>
            </p:cNvSpPr>
            <p:nvPr/>
          </p:nvSpPr>
          <p:spPr>
            <a:xfrm>
              <a:off x="592385" y="3707425"/>
              <a:ext cx="2186621" cy="97483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ts val="0"/>
                </a:spcBef>
                <a:spcAft>
                  <a:spcPct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4472C4">
                      <a:lumMod val="75000"/>
                    </a:srgbClr>
                  </a:solidFill>
                  <a:effectLst/>
                  <a:uLnTx/>
                  <a:uFillTx/>
                  <a:latin typeface="Arial Narrow" panose="020B0606020202030204" pitchFamily="34" charset="0"/>
                  <a:ea typeface="+mn-ea"/>
                  <a:cs typeface="+mn-cs"/>
                </a:rPr>
                <a:t>Project concept</a:t>
              </a:r>
            </a:p>
          </p:txBody>
        </p:sp>
        <p:sp>
          <p:nvSpPr>
            <p:cNvPr id="100" name="Content Placeholder 2">
              <a:extLst>
                <a:ext uri="{FF2B5EF4-FFF2-40B4-BE49-F238E27FC236}">
                  <a16:creationId xmlns:a16="http://schemas.microsoft.com/office/drawing/2014/main" id="{0F5B144C-3A5D-484C-9BE4-A2138606923F}"/>
                </a:ext>
              </a:extLst>
            </p:cNvPr>
            <p:cNvSpPr txBox="1">
              <a:spLocks/>
            </p:cNvSpPr>
            <p:nvPr/>
          </p:nvSpPr>
          <p:spPr>
            <a:xfrm>
              <a:off x="592385" y="5555274"/>
              <a:ext cx="2238901" cy="989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10000"/>
                </a:lnSpc>
                <a:spcBef>
                  <a:spcPts val="0"/>
                </a:spcBef>
                <a:spcAft>
                  <a:spcPct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4472C4">
                      <a:lumMod val="75000"/>
                    </a:srgbClr>
                  </a:solidFill>
                  <a:effectLst/>
                  <a:uLnTx/>
                  <a:uFillTx/>
                  <a:latin typeface="Arial Narrow" panose="020B0606020202030204" pitchFamily="34" charset="0"/>
                  <a:ea typeface="+mn-ea"/>
                  <a:cs typeface="+mn-cs"/>
                </a:rPr>
                <a:t>Project implementation</a:t>
              </a:r>
            </a:p>
          </p:txBody>
        </p:sp>
        <p:cxnSp>
          <p:nvCxnSpPr>
            <p:cNvPr id="101" name="Straight Arrow Connector 100">
              <a:extLst>
                <a:ext uri="{FF2B5EF4-FFF2-40B4-BE49-F238E27FC236}">
                  <a16:creationId xmlns:a16="http://schemas.microsoft.com/office/drawing/2014/main" id="{3AFAC712-8C88-48F8-962E-FA6B6A9F1061}"/>
                </a:ext>
              </a:extLst>
            </p:cNvPr>
            <p:cNvCxnSpPr/>
            <p:nvPr/>
          </p:nvCxnSpPr>
          <p:spPr>
            <a:xfrm>
              <a:off x="458057" y="1047992"/>
              <a:ext cx="10886" cy="5609786"/>
            </a:xfrm>
            <a:prstGeom prst="straightConnector1">
              <a:avLst/>
            </a:prstGeom>
            <a:ln w="25400">
              <a:prstDash val="sysDot"/>
              <a:tailEnd type="triangle" w="lg" len="lg"/>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9FA99B01-B20E-4A67-9957-9F91510E85E6}"/>
              </a:ext>
            </a:extLst>
          </p:cNvPr>
          <p:cNvGrpSpPr/>
          <p:nvPr/>
        </p:nvGrpSpPr>
        <p:grpSpPr>
          <a:xfrm>
            <a:off x="7909606" y="1338986"/>
            <a:ext cx="3395780" cy="3919021"/>
            <a:chOff x="7909606" y="1338986"/>
            <a:chExt cx="3395780" cy="3919021"/>
          </a:xfrm>
        </p:grpSpPr>
        <p:sp>
          <p:nvSpPr>
            <p:cNvPr id="82" name="Arrow: Bent 9">
              <a:extLst>
                <a:ext uri="{FF2B5EF4-FFF2-40B4-BE49-F238E27FC236}">
                  <a16:creationId xmlns:a16="http://schemas.microsoft.com/office/drawing/2014/main" id="{3BDDC084-3B5E-45EE-9A15-687F4A996CB3}"/>
                </a:ext>
              </a:extLst>
            </p:cNvPr>
            <p:cNvSpPr/>
            <p:nvPr/>
          </p:nvSpPr>
          <p:spPr>
            <a:xfrm flipH="1" flipV="1">
              <a:off x="9130638" y="3242925"/>
              <a:ext cx="723543" cy="2015082"/>
            </a:xfrm>
            <a:prstGeom prst="bentArrow">
              <a:avLst>
                <a:gd name="adj1" fmla="val 26443"/>
                <a:gd name="adj2" fmla="val 25000"/>
                <a:gd name="adj3" fmla="val 25000"/>
                <a:gd name="adj4" fmla="val 61804"/>
              </a:avLst>
            </a:prstGeom>
            <a:solidFill>
              <a:srgbClr val="70AD47">
                <a:lumMod val="75000"/>
              </a:srgbClr>
            </a:soli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prstClr val="white"/>
                </a:solidFill>
                <a:effectLst/>
                <a:uLnTx/>
                <a:uFillTx/>
                <a:latin typeface="Calibri" panose="020F0502020204030204"/>
                <a:ea typeface="ＭＳ Ｐゴシック" pitchFamily="34" charset="-128"/>
                <a:cs typeface="+mn-cs"/>
              </a:endParaRPr>
            </a:p>
          </p:txBody>
        </p:sp>
        <p:sp>
          <p:nvSpPr>
            <p:cNvPr id="84" name="Arrow: Bent 11">
              <a:extLst>
                <a:ext uri="{FF2B5EF4-FFF2-40B4-BE49-F238E27FC236}">
                  <a16:creationId xmlns:a16="http://schemas.microsoft.com/office/drawing/2014/main" id="{5C775F05-A4CF-40C8-B37A-A1018EB7104F}"/>
                </a:ext>
              </a:extLst>
            </p:cNvPr>
            <p:cNvSpPr/>
            <p:nvPr/>
          </p:nvSpPr>
          <p:spPr>
            <a:xfrm rot="16200000" flipH="1" flipV="1">
              <a:off x="7857651" y="1390941"/>
              <a:ext cx="2118991" cy="2015082"/>
            </a:xfrm>
            <a:prstGeom prst="bentArrow">
              <a:avLst>
                <a:gd name="adj1" fmla="val 8585"/>
                <a:gd name="adj2" fmla="val 7296"/>
                <a:gd name="adj3" fmla="val 9724"/>
                <a:gd name="adj4" fmla="val 28624"/>
              </a:avLst>
            </a:prstGeom>
            <a:solidFill>
              <a:srgbClr val="70AD47">
                <a:lumMod val="75000"/>
              </a:srgbClr>
            </a:soli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prstClr val="white"/>
                </a:solidFill>
                <a:effectLst/>
                <a:uLnTx/>
                <a:uFillTx/>
                <a:latin typeface="Calibri" panose="020F0502020204030204"/>
                <a:ea typeface="ＭＳ Ｐゴシック" pitchFamily="34" charset="-128"/>
                <a:cs typeface="+mn-cs"/>
              </a:endParaRPr>
            </a:p>
          </p:txBody>
        </p:sp>
        <p:sp>
          <p:nvSpPr>
            <p:cNvPr id="92" name="Rounded Rectangle 26">
              <a:extLst>
                <a:ext uri="{FF2B5EF4-FFF2-40B4-BE49-F238E27FC236}">
                  <a16:creationId xmlns:a16="http://schemas.microsoft.com/office/drawing/2014/main" id="{A535C566-E581-459F-9FE2-7BF439CA60DF}"/>
                </a:ext>
              </a:extLst>
            </p:cNvPr>
            <p:cNvSpPr/>
            <p:nvPr/>
          </p:nvSpPr>
          <p:spPr>
            <a:xfrm>
              <a:off x="8218822" y="3818314"/>
              <a:ext cx="3086564" cy="753063"/>
            </a:xfrm>
            <a:prstGeom prst="roundRect">
              <a:avLst>
                <a:gd name="adj" fmla="val 17764"/>
              </a:avLst>
            </a:prstGeom>
            <a:solidFill>
              <a:srgbClr val="FFCFA7"/>
            </a:solidFill>
            <a:ln w="25400" cap="flat" cmpd="sng" algn="ctr">
              <a:solidFill>
                <a:sysClr val="windowText" lastClr="000000"/>
              </a:solidFill>
              <a:prstDash val="solid"/>
            </a:ln>
            <a:effectLst/>
          </p:spPr>
          <p:txBody>
            <a:bodyPr rot="0" spcFirstLastPara="0" vert="horz" wrap="square" lIns="91440" tIns="0" rIns="91440" bIns="45720" numCol="1" spcCol="0" rtlCol="0" fromWordArt="0" anchor="ctr" anchorCtr="0" forceAA="0" compatLnSpc="1">
              <a:prstTxWarp prst="textNoShape">
                <a:avLst/>
              </a:prstTxWarp>
              <a:noAutofit/>
            </a:bodyP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What is the necessary enabling environment?</a:t>
              </a:r>
            </a:p>
          </p:txBody>
        </p:sp>
        <p:sp>
          <p:nvSpPr>
            <p:cNvPr id="95" name="Rounded Rectangle 26">
              <a:extLst>
                <a:ext uri="{FF2B5EF4-FFF2-40B4-BE49-F238E27FC236}">
                  <a16:creationId xmlns:a16="http://schemas.microsoft.com/office/drawing/2014/main" id="{200DBB90-D0C7-4CF2-AF5E-CE9D7B2FBC13}"/>
                </a:ext>
              </a:extLst>
            </p:cNvPr>
            <p:cNvSpPr/>
            <p:nvPr/>
          </p:nvSpPr>
          <p:spPr>
            <a:xfrm>
              <a:off x="8218822" y="2092186"/>
              <a:ext cx="3086564" cy="1470096"/>
            </a:xfrm>
            <a:prstGeom prst="roundRect">
              <a:avLst>
                <a:gd name="adj" fmla="val 14587"/>
              </a:avLst>
            </a:prstGeom>
            <a:solidFill>
              <a:srgbClr val="FFCFA7"/>
            </a:solidFill>
            <a:ln w="25400" cap="flat" cmpd="sng" algn="ctr">
              <a:solidFill>
                <a:sysClr val="windowText" lastClr="000000"/>
              </a:solidFill>
              <a:prstDash val="solid"/>
            </a:ln>
            <a:effectLst/>
          </p:spPr>
          <p:txBody>
            <a:bodyPr rot="0" spcFirstLastPara="0" vert="horz" wrap="square" lIns="91440" tIns="0" rIns="91440" bIns="45720" numCol="1" spcCol="0" rtlCol="0" fromWordArt="0" anchor="ctr" anchorCtr="0" forceAA="0" compatLnSpc="1">
              <a:prstTxWarp prst="textNoShape">
                <a:avLst/>
              </a:prstTxWarp>
              <a:noAutofit/>
            </a:bodyP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W</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hy</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 is the</a:t>
              </a:r>
              <a:b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b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situation like this?</a:t>
              </a:r>
              <a:endParaRPr kumimoji="0" lang="en-US" sz="2000" b="0" i="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grpSp>
      <p:sp>
        <p:nvSpPr>
          <p:cNvPr id="102" name="TextBox 101">
            <a:extLst>
              <a:ext uri="{FF2B5EF4-FFF2-40B4-BE49-F238E27FC236}">
                <a16:creationId xmlns:a16="http://schemas.microsoft.com/office/drawing/2014/main" id="{CB5E3103-7902-4D55-AB19-8E138BAB7A9F}"/>
              </a:ext>
            </a:extLst>
          </p:cNvPr>
          <p:cNvSpPr txBox="1"/>
          <p:nvPr/>
        </p:nvSpPr>
        <p:spPr>
          <a:xfrm>
            <a:off x="9949048" y="1114159"/>
            <a:ext cx="1992765" cy="769441"/>
          </a:xfrm>
          <a:prstGeom prst="rect">
            <a:avLst/>
          </a:prstGeom>
          <a:noFill/>
        </p:spPr>
        <p:txBody>
          <a:bodyPr wrap="square" rtlCol="0">
            <a:spAutoFit/>
          </a:bodyPr>
          <a:lstStyle/>
          <a:p>
            <a:pPr marL="0" marR="0" lvl="0" indent="0" algn="l" defTabSz="510055" rtl="0" eaLnBrk="0" fontAlgn="base" latinLnBrk="0" hangingPunct="0">
              <a:lnSpc>
                <a:spcPct val="100000"/>
              </a:lnSpc>
              <a:spcBef>
                <a:spcPct val="0"/>
              </a:spcBef>
              <a:spcAft>
                <a:spcPct val="0"/>
              </a:spcAft>
              <a:buClrTx/>
              <a:buSzTx/>
              <a:buFontTx/>
              <a:buNone/>
              <a:tabLst/>
              <a:defRPr/>
            </a:pPr>
            <a:r>
              <a:rPr kumimoji="0" lang="de-CH" sz="2200" b="1" i="0" u="none" strike="noStrike" kern="1200" cap="none" spc="0" normalizeH="0" baseline="0" noProof="0" dirty="0">
                <a:ln>
                  <a:noFill/>
                </a:ln>
                <a:solidFill>
                  <a:srgbClr val="9F2936">
                    <a:lumMod val="75000"/>
                  </a:srgbClr>
                </a:solidFill>
                <a:effectLst/>
                <a:uLnTx/>
                <a:uFillTx/>
                <a:latin typeface="Arial" charset="0"/>
                <a:ea typeface="ＭＳ Ｐゴシック" pitchFamily="34" charset="-128"/>
                <a:cs typeface="+mn-cs"/>
              </a:rPr>
              <a:t>Enabling Environment</a:t>
            </a:r>
            <a:endParaRPr kumimoji="0" lang="en-GB" sz="2200" b="1" i="0" u="none" strike="noStrike" kern="1200" cap="none" spc="0" normalizeH="0" baseline="0" noProof="0" dirty="0">
              <a:ln>
                <a:noFill/>
              </a:ln>
              <a:solidFill>
                <a:srgbClr val="9F2936">
                  <a:lumMod val="75000"/>
                </a:srgbClr>
              </a:solidFill>
              <a:effectLst/>
              <a:uLnTx/>
              <a:uFillTx/>
              <a:latin typeface="Arial" charset="0"/>
              <a:ea typeface="ＭＳ Ｐゴシック" pitchFamily="34" charset="-128"/>
              <a:cs typeface="+mn-cs"/>
            </a:endParaRPr>
          </a:p>
        </p:txBody>
      </p:sp>
      <p:grpSp>
        <p:nvGrpSpPr>
          <p:cNvPr id="11" name="Group 10">
            <a:extLst>
              <a:ext uri="{FF2B5EF4-FFF2-40B4-BE49-F238E27FC236}">
                <a16:creationId xmlns:a16="http://schemas.microsoft.com/office/drawing/2014/main" id="{BBE09FD1-2F26-466E-93F5-C86235B347AA}"/>
              </a:ext>
            </a:extLst>
          </p:cNvPr>
          <p:cNvGrpSpPr/>
          <p:nvPr/>
        </p:nvGrpSpPr>
        <p:grpSpPr>
          <a:xfrm>
            <a:off x="3446609" y="1338984"/>
            <a:ext cx="3288904" cy="3948620"/>
            <a:chOff x="3446609" y="1338984"/>
            <a:chExt cx="3288904" cy="3948620"/>
          </a:xfrm>
        </p:grpSpPr>
        <p:sp>
          <p:nvSpPr>
            <p:cNvPr id="83" name="Arrow: Bent 10">
              <a:extLst>
                <a:ext uri="{FF2B5EF4-FFF2-40B4-BE49-F238E27FC236}">
                  <a16:creationId xmlns:a16="http://schemas.microsoft.com/office/drawing/2014/main" id="{45F1D2EC-EB81-4086-98E4-3C20DD26D143}"/>
                </a:ext>
              </a:extLst>
            </p:cNvPr>
            <p:cNvSpPr/>
            <p:nvPr/>
          </p:nvSpPr>
          <p:spPr>
            <a:xfrm flipV="1">
              <a:off x="4790936" y="3272522"/>
              <a:ext cx="765494" cy="2015082"/>
            </a:xfrm>
            <a:prstGeom prst="bentArrow">
              <a:avLst>
                <a:gd name="adj1" fmla="val 23323"/>
                <a:gd name="adj2" fmla="val 24329"/>
                <a:gd name="adj3" fmla="val 25000"/>
                <a:gd name="adj4" fmla="val 61804"/>
              </a:avLst>
            </a:prstGeom>
            <a:solidFill>
              <a:srgbClr val="70AD47">
                <a:lumMod val="75000"/>
              </a:srgbClr>
            </a:soli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prstClr val="white"/>
                </a:solidFill>
                <a:effectLst/>
                <a:uLnTx/>
                <a:uFillTx/>
                <a:latin typeface="Calibri" panose="020F0502020204030204"/>
                <a:ea typeface="ＭＳ Ｐゴシック" pitchFamily="34" charset="-128"/>
                <a:cs typeface="+mn-cs"/>
              </a:endParaRPr>
            </a:p>
          </p:txBody>
        </p:sp>
        <p:sp>
          <p:nvSpPr>
            <p:cNvPr id="85" name="Arrow: Bent 12">
              <a:extLst>
                <a:ext uri="{FF2B5EF4-FFF2-40B4-BE49-F238E27FC236}">
                  <a16:creationId xmlns:a16="http://schemas.microsoft.com/office/drawing/2014/main" id="{F9F5563D-219E-4895-A879-8A3A76F16E8E}"/>
                </a:ext>
              </a:extLst>
            </p:cNvPr>
            <p:cNvSpPr/>
            <p:nvPr/>
          </p:nvSpPr>
          <p:spPr>
            <a:xfrm rot="5400000" flipV="1">
              <a:off x="4668476" y="1390939"/>
              <a:ext cx="2118992" cy="2015082"/>
            </a:xfrm>
            <a:prstGeom prst="bentArrow">
              <a:avLst>
                <a:gd name="adj1" fmla="val 8585"/>
                <a:gd name="adj2" fmla="val 7998"/>
                <a:gd name="adj3" fmla="val 11971"/>
                <a:gd name="adj4" fmla="val 28624"/>
              </a:avLst>
            </a:prstGeom>
            <a:solidFill>
              <a:srgbClr val="70AD47">
                <a:lumMod val="75000"/>
              </a:srgbClr>
            </a:soli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prstClr val="white"/>
                </a:solidFill>
                <a:effectLst/>
                <a:uLnTx/>
                <a:uFillTx/>
                <a:latin typeface="Calibri" panose="020F0502020204030204"/>
                <a:ea typeface="ＭＳ Ｐゴシック" pitchFamily="34" charset="-128"/>
                <a:cs typeface="+mn-cs"/>
              </a:endParaRPr>
            </a:p>
          </p:txBody>
        </p:sp>
        <p:sp>
          <p:nvSpPr>
            <p:cNvPr id="93" name="Rounded Rectangle 26">
              <a:extLst>
                <a:ext uri="{FF2B5EF4-FFF2-40B4-BE49-F238E27FC236}">
                  <a16:creationId xmlns:a16="http://schemas.microsoft.com/office/drawing/2014/main" id="{EA284879-8FBE-4BC8-A8DB-DE30717587DE}"/>
                </a:ext>
              </a:extLst>
            </p:cNvPr>
            <p:cNvSpPr/>
            <p:nvPr/>
          </p:nvSpPr>
          <p:spPr>
            <a:xfrm>
              <a:off x="3446609" y="3855289"/>
              <a:ext cx="3077375" cy="716088"/>
            </a:xfrm>
            <a:prstGeom prst="roundRect">
              <a:avLst>
                <a:gd name="adj" fmla="val 26375"/>
              </a:avLst>
            </a:prstGeom>
            <a:solidFill>
              <a:srgbClr val="D5F4FF"/>
            </a:solidFill>
            <a:ln w="25400" cap="flat" cmpd="sng" algn="ctr">
              <a:solidFill>
                <a:sysClr val="windowText" lastClr="000000"/>
              </a:solidFill>
              <a:prstDash val="solid"/>
            </a:ln>
            <a:effectLst/>
          </p:spPr>
          <p:txBody>
            <a:bodyPr rot="0" spcFirstLastPara="0" vert="horz" wrap="square" lIns="91440" tIns="0" rIns="91440" bIns="45720" numCol="1" spcCol="0" rtlCol="0" fromWordArt="0" anchor="ctr" anchorCtr="0" forceAA="0" compatLnSpc="1">
              <a:prstTxWarp prst="textNoShape">
                <a:avLst/>
              </a:prstTxWarp>
              <a:noAutofit/>
            </a:bodyP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What are the technical </a:t>
              </a:r>
            </a:p>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and service options?</a:t>
              </a:r>
            </a:p>
          </p:txBody>
        </p:sp>
        <p:sp>
          <p:nvSpPr>
            <p:cNvPr id="94" name="Rounded Rectangle 26">
              <a:extLst>
                <a:ext uri="{FF2B5EF4-FFF2-40B4-BE49-F238E27FC236}">
                  <a16:creationId xmlns:a16="http://schemas.microsoft.com/office/drawing/2014/main" id="{54604A76-ABD7-4952-97FB-A29836199DFE}"/>
                </a:ext>
              </a:extLst>
            </p:cNvPr>
            <p:cNvSpPr/>
            <p:nvPr/>
          </p:nvSpPr>
          <p:spPr>
            <a:xfrm>
              <a:off x="3446609" y="2093306"/>
              <a:ext cx="3096530" cy="1468976"/>
            </a:xfrm>
            <a:prstGeom prst="roundRect">
              <a:avLst>
                <a:gd name="adj" fmla="val 14947"/>
              </a:avLst>
            </a:prstGeom>
            <a:solidFill>
              <a:srgbClr val="D5F4FF"/>
            </a:solidFill>
            <a:ln w="25400" cap="flat" cmpd="sng" algn="ctr">
              <a:solidFill>
                <a:sysClr val="windowText" lastClr="000000"/>
              </a:solidFill>
              <a:prstDash val="solid"/>
            </a:ln>
            <a:effectLst/>
          </p:spPr>
          <p:txBody>
            <a:bodyPr rot="0" spcFirstLastPara="0" vert="horz" wrap="square" lIns="91440" tIns="0" rIns="91440" bIns="45720" numCol="1" spcCol="0" rtlCol="0" fromWordArt="0" anchor="ctr" anchorCtr="0" forceAA="0" compatLnSpc="1">
              <a:prstTxWarp prst="textNoShape">
                <a:avLst/>
              </a:prstTxWarp>
              <a:noAutofit/>
            </a:bodyP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What is the physical scope of the problems?</a:t>
              </a:r>
            </a:p>
          </p:txBody>
        </p:sp>
      </p:grpSp>
      <p:sp>
        <p:nvSpPr>
          <p:cNvPr id="96" name="Rounded Rectangle 26">
            <a:extLst>
              <a:ext uri="{FF2B5EF4-FFF2-40B4-BE49-F238E27FC236}">
                <a16:creationId xmlns:a16="http://schemas.microsoft.com/office/drawing/2014/main" id="{EF45D8FC-2116-47E9-BD15-9CE37F1780A0}"/>
              </a:ext>
            </a:extLst>
          </p:cNvPr>
          <p:cNvSpPr/>
          <p:nvPr/>
        </p:nvSpPr>
        <p:spPr>
          <a:xfrm>
            <a:off x="5556430" y="1047992"/>
            <a:ext cx="3557561" cy="863145"/>
          </a:xfrm>
          <a:prstGeom prst="roundRect">
            <a:avLst>
              <a:gd name="adj" fmla="val 22343"/>
            </a:avLst>
          </a:prstGeom>
          <a:solidFill>
            <a:srgbClr val="44546A">
              <a:lumMod val="25000"/>
              <a:lumOff val="75000"/>
            </a:srgbClr>
          </a:solidFill>
          <a:ln w="25400" cap="flat" cmpd="sng" algn="ctr">
            <a:solidFill>
              <a:sysClr val="windowText" lastClr="000000"/>
            </a:solidFill>
            <a:prstDash val="solid"/>
          </a:ln>
          <a:effectLst/>
        </p:spPr>
        <p:txBody>
          <a:bodyPr rot="0" spcFirstLastPara="0" vert="horz" wrap="square" lIns="91440" tIns="0" rIns="91440" bIns="45720" numCol="1" spcCol="0" rtlCol="0" fromWordArt="0" anchor="ctr" anchorCtr="0" forceAA="0" compatLnSpc="1">
            <a:prstTxWarp prst="textNoShape">
              <a:avLst/>
            </a:prstTxWarp>
            <a:noAutofit/>
          </a:bodyPr>
          <a:lstStyle/>
          <a:p>
            <a:pPr marL="0" marR="0" lvl="0" indent="0" algn="ctr" defTabSz="510055"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What are the problems?</a:t>
            </a:r>
            <a:endParaRPr kumimoji="0" lang="en-US" sz="2000" b="0" i="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03" name="TextBox 102">
            <a:extLst>
              <a:ext uri="{FF2B5EF4-FFF2-40B4-BE49-F238E27FC236}">
                <a16:creationId xmlns:a16="http://schemas.microsoft.com/office/drawing/2014/main" id="{2CFDB488-940D-445C-91C9-1EAAE1520B02}"/>
              </a:ext>
            </a:extLst>
          </p:cNvPr>
          <p:cNvSpPr txBox="1"/>
          <p:nvPr/>
        </p:nvSpPr>
        <p:spPr>
          <a:xfrm>
            <a:off x="2944934" y="1117208"/>
            <a:ext cx="2057984" cy="769441"/>
          </a:xfrm>
          <a:prstGeom prst="rect">
            <a:avLst/>
          </a:prstGeom>
          <a:noFill/>
        </p:spPr>
        <p:txBody>
          <a:bodyPr wrap="square" rtlCol="0">
            <a:spAutoFit/>
          </a:bodyPr>
          <a:lstStyle/>
          <a:p>
            <a:pPr marL="0" marR="0" lvl="0" indent="0" algn="l" defTabSz="510055" rtl="0" eaLnBrk="0" fontAlgn="base" latinLnBrk="0" hangingPunct="0">
              <a:lnSpc>
                <a:spcPct val="100000"/>
              </a:lnSpc>
              <a:spcBef>
                <a:spcPct val="0"/>
              </a:spcBef>
              <a:spcAft>
                <a:spcPct val="0"/>
              </a:spcAft>
              <a:buClrTx/>
              <a:buSzTx/>
              <a:buFontTx/>
              <a:buNone/>
              <a:tabLst/>
              <a:defRPr/>
            </a:pPr>
            <a:r>
              <a:rPr kumimoji="0" lang="de-CH" sz="2200" b="1" i="0" u="none" strike="noStrike" kern="1200" cap="none" spc="0" normalizeH="0" baseline="0" noProof="0" dirty="0">
                <a:ln>
                  <a:noFill/>
                </a:ln>
                <a:solidFill>
                  <a:srgbClr val="0070C0"/>
                </a:solidFill>
                <a:effectLst/>
                <a:uLnTx/>
                <a:uFillTx/>
                <a:latin typeface="Arial" charset="0"/>
                <a:ea typeface="ＭＳ Ｐゴシック" pitchFamily="34" charset="-128"/>
                <a:cs typeface="+mn-cs"/>
              </a:rPr>
              <a:t>Infrastructure and Services</a:t>
            </a:r>
            <a:endParaRPr kumimoji="0" lang="en-GB" sz="2200" b="1" i="0" u="none" strike="noStrike" kern="1200" cap="none" spc="0" normalizeH="0" baseline="0" noProof="0" dirty="0">
              <a:ln>
                <a:noFill/>
              </a:ln>
              <a:solidFill>
                <a:srgbClr val="0070C0"/>
              </a:solidFill>
              <a:effectLst/>
              <a:uLnTx/>
              <a:uFillTx/>
              <a:latin typeface="Arial" charset="0"/>
              <a:ea typeface="ＭＳ Ｐゴシック" pitchFamily="34" charset="-128"/>
              <a:cs typeface="+mn-cs"/>
            </a:endParaRPr>
          </a:p>
        </p:txBody>
      </p:sp>
      <p:sp>
        <p:nvSpPr>
          <p:cNvPr id="33" name="Rounded Rectangle 26">
            <a:extLst>
              <a:ext uri="{FF2B5EF4-FFF2-40B4-BE49-F238E27FC236}">
                <a16:creationId xmlns:a16="http://schemas.microsoft.com/office/drawing/2014/main" id="{F6CB8FD9-2B3D-4E97-8D2D-2B1EA2759424}"/>
              </a:ext>
            </a:extLst>
          </p:cNvPr>
          <p:cNvSpPr/>
          <p:nvPr/>
        </p:nvSpPr>
        <p:spPr>
          <a:xfrm>
            <a:off x="8216674" y="2090038"/>
            <a:ext cx="3086564" cy="1470096"/>
          </a:xfrm>
          <a:prstGeom prst="roundRect">
            <a:avLst>
              <a:gd name="adj" fmla="val 14587"/>
            </a:avLst>
          </a:prstGeom>
          <a:solidFill>
            <a:schemeClr val="accent4">
              <a:lumMod val="60000"/>
              <a:lumOff val="40000"/>
            </a:schemeClr>
          </a:solidFill>
          <a:ln w="50800" cap="flat" cmpd="sng" algn="ctr">
            <a:solidFill>
              <a:srgbClr val="FF0000"/>
            </a:solidFill>
            <a:prstDash val="solid"/>
          </a:ln>
          <a:effectLst/>
        </p:spPr>
        <p:txBody>
          <a:bodyPr rot="0" spcFirstLastPara="0" vert="horz" wrap="square" lIns="91440" tIns="0" rIns="91440" bIns="45720" numCol="1" spcCol="0" rtlCol="0" fromWordArt="0" anchor="ctr" anchorCtr="0" forceAA="0" compatLnSpc="1">
            <a:prstTxWarp prst="textNoShape">
              <a:avLst/>
            </a:prstTxWarp>
            <a:noAutofit/>
          </a:bodyPr>
          <a:lstStyle/>
          <a:p>
            <a:pPr algn="ctr">
              <a:defRPr/>
            </a:pPr>
            <a:r>
              <a:rPr lang="en-US" sz="2000" b="1" kern="0" dirty="0">
                <a:solidFill>
                  <a:srgbClr val="000000"/>
                </a:solidFill>
                <a:latin typeface="Arial" panose="020B0604020202020204" pitchFamily="34" charset="0"/>
                <a:cs typeface="Arial" panose="020B0604020202020204" pitchFamily="34" charset="0"/>
              </a:rPr>
              <a:t>Why is the</a:t>
            </a:r>
            <a:br>
              <a:rPr lang="en-US" sz="2000" b="1" kern="0" dirty="0">
                <a:solidFill>
                  <a:srgbClr val="000000"/>
                </a:solidFill>
                <a:latin typeface="Arial" panose="020B0604020202020204" pitchFamily="34" charset="0"/>
                <a:cs typeface="Arial" panose="020B0604020202020204" pitchFamily="34" charset="0"/>
              </a:rPr>
            </a:br>
            <a:r>
              <a:rPr lang="en-US" sz="2000" b="1" kern="0" dirty="0">
                <a:solidFill>
                  <a:srgbClr val="000000"/>
                </a:solidFill>
                <a:latin typeface="Arial" panose="020B0604020202020204" pitchFamily="34" charset="0"/>
                <a:cs typeface="Arial" panose="020B0604020202020204" pitchFamily="34" charset="0"/>
              </a:rPr>
              <a:t>situation like this?</a:t>
            </a:r>
          </a:p>
          <a:p>
            <a:pPr algn="ctr">
              <a:defRPr/>
            </a:pPr>
            <a:r>
              <a:rPr lang="en-US" sz="2400" b="1" kern="0" dirty="0">
                <a:solidFill>
                  <a:srgbClr val="FF0000"/>
                </a:solidFill>
                <a:latin typeface="Arial" panose="020B0604020202020204" pitchFamily="34" charset="0"/>
                <a:cs typeface="Arial" panose="020B0604020202020204" pitchFamily="34" charset="0"/>
              </a:rPr>
              <a:t>CSDA</a:t>
            </a:r>
            <a:endParaRPr lang="en-US" sz="2000" kern="0" dirty="0">
              <a:solidFill>
                <a:srgbClr val="FF0000"/>
              </a:solidFill>
              <a:latin typeface="Arial" panose="020B0604020202020204" pitchFamily="34" charset="0"/>
              <a:cs typeface="Arial" panose="020B0604020202020204" pitchFamily="34" charset="0"/>
            </a:endParaRPr>
          </a:p>
        </p:txBody>
      </p:sp>
      <p:sp>
        <p:nvSpPr>
          <p:cNvPr id="34" name="Rounded Rectangle 26">
            <a:extLst>
              <a:ext uri="{FF2B5EF4-FFF2-40B4-BE49-F238E27FC236}">
                <a16:creationId xmlns:a16="http://schemas.microsoft.com/office/drawing/2014/main" id="{7226A051-FF96-46E2-8659-271B47167CA4}"/>
              </a:ext>
            </a:extLst>
          </p:cNvPr>
          <p:cNvSpPr/>
          <p:nvPr/>
        </p:nvSpPr>
        <p:spPr>
          <a:xfrm>
            <a:off x="5554282" y="1045844"/>
            <a:ext cx="3557561" cy="863145"/>
          </a:xfrm>
          <a:prstGeom prst="roundRect">
            <a:avLst>
              <a:gd name="adj" fmla="val 22343"/>
            </a:avLst>
          </a:prstGeom>
          <a:solidFill>
            <a:schemeClr val="accent4">
              <a:lumMod val="40000"/>
              <a:lumOff val="60000"/>
            </a:schemeClr>
          </a:solidFill>
          <a:ln w="50800" cap="flat" cmpd="sng" algn="ctr">
            <a:solidFill>
              <a:srgbClr val="FF0000"/>
            </a:solidFill>
            <a:prstDash val="solid"/>
          </a:ln>
          <a:effectLst/>
        </p:spPr>
        <p:txBody>
          <a:bodyPr rot="0" spcFirstLastPara="0" vert="horz" wrap="square" lIns="91440" tIns="0" rIns="91440" bIns="45720" numCol="1" spcCol="0" rtlCol="0" fromWordArt="0" anchor="ctr" anchorCtr="0" forceAA="0" compatLnSpc="1">
            <a:prstTxWarp prst="textNoShape">
              <a:avLst/>
            </a:prstTxWarp>
            <a:noAutofit/>
          </a:bodyPr>
          <a:lstStyle/>
          <a:p>
            <a:pPr lvl="0" algn="ctr">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What are the </a:t>
            </a:r>
            <a:r>
              <a:rPr lang="en-US" sz="2000" b="1" kern="0" dirty="0">
                <a:solidFill>
                  <a:srgbClr val="000000"/>
                </a:solidFill>
                <a:latin typeface="Arial" panose="020B0604020202020204" pitchFamily="34" charset="0"/>
                <a:cs typeface="Arial" panose="020B0604020202020204" pitchFamily="34" charset="0"/>
              </a:rPr>
              <a:t>problems</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lvl="0" algn="ctr">
              <a:defRPr/>
            </a:pPr>
            <a:r>
              <a:rPr lang="en-US" sz="2400" b="1" kern="0" dirty="0">
                <a:solidFill>
                  <a:srgbClr val="FF0000"/>
                </a:solidFill>
                <a:latin typeface="Arial" panose="020B0604020202020204" pitchFamily="34" charset="0"/>
                <a:cs typeface="Arial" panose="020B0604020202020204" pitchFamily="34" charset="0"/>
              </a:rPr>
              <a:t>SFD</a:t>
            </a:r>
            <a:endParaRPr kumimoji="0" lang="en-US" sz="2000" b="0" i="1"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B4744A19-6DDC-4979-AA6C-8DC6F16E9C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13009806"/>
      </p:ext>
    </p:extLst>
  </p:cSld>
  <p:clrMapOvr>
    <a:masterClrMapping/>
  </p:clrMapOvr>
  <mc:AlternateContent xmlns:mc="http://schemas.openxmlformats.org/markup-compatibility/2006" xmlns:p14="http://schemas.microsoft.com/office/powerpoint/2010/main">
    <mc:Choice Requires="p14">
      <p:transition spd="slow" p14:dur="2000" advTm="15990"/>
    </mc:Choice>
    <mc:Fallback xmlns="">
      <p:transition spd="slow" advTm="15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5.4"/>
</p:tagLst>
</file>

<file path=ppt/tags/tag2.xml><?xml version="1.0" encoding="utf-8"?>
<p:tagLst xmlns:a="http://schemas.openxmlformats.org/drawingml/2006/main" xmlns:r="http://schemas.openxmlformats.org/officeDocument/2006/relationships" xmlns:p="http://schemas.openxmlformats.org/presentationml/2006/main">
  <p:tag name="TIMING" val="|6.9|8.9|11|9.1"/>
</p:tagLst>
</file>

<file path=ppt/tags/tag3.xml><?xml version="1.0" encoding="utf-8"?>
<p:tagLst xmlns:a="http://schemas.openxmlformats.org/drawingml/2006/main" xmlns:r="http://schemas.openxmlformats.org/officeDocument/2006/relationships" xmlns:p="http://schemas.openxmlformats.org/presentationml/2006/main">
  <p:tag name="TIMING" val="|5.7|11.1|18.2|16.5|11.5|10.2|19.2"/>
</p:tagLst>
</file>

<file path=ppt/tags/tag4.xml><?xml version="1.0" encoding="utf-8"?>
<p:tagLst xmlns:a="http://schemas.openxmlformats.org/drawingml/2006/main" xmlns:r="http://schemas.openxmlformats.org/officeDocument/2006/relationships" xmlns:p="http://schemas.openxmlformats.org/presentationml/2006/main">
  <p:tag name="TIMING" val="|4.2|12.1|4.5|8.5"/>
</p:tagLst>
</file>

<file path=ppt/tags/tag5.xml><?xml version="1.0" encoding="utf-8"?>
<p:tagLst xmlns:a="http://schemas.openxmlformats.org/drawingml/2006/main" xmlns:r="http://schemas.openxmlformats.org/officeDocument/2006/relationships" xmlns:p="http://schemas.openxmlformats.org/presentationml/2006/main">
  <p:tag name="TIMING" val="|4.6|6.6|7|12.6"/>
</p:tagLst>
</file>

<file path=ppt/tags/tag6.xml><?xml version="1.0" encoding="utf-8"?>
<p:tagLst xmlns:a="http://schemas.openxmlformats.org/drawingml/2006/main" xmlns:r="http://schemas.openxmlformats.org/officeDocument/2006/relationships" xmlns:p="http://schemas.openxmlformats.org/presentationml/2006/main">
  <p:tag name="TIMING" val="|7.2"/>
</p:tagLst>
</file>

<file path=ppt/tags/tag7.xml><?xml version="1.0" encoding="utf-8"?>
<p:tagLst xmlns:a="http://schemas.openxmlformats.org/drawingml/2006/main" xmlns:r="http://schemas.openxmlformats.org/officeDocument/2006/relationships" xmlns:p="http://schemas.openxmlformats.org/presentationml/2006/main">
  <p:tag name="TIMING" val="|24|10.9"/>
</p:tagLst>
</file>

<file path=ppt/theme/theme1.xml><?xml version="1.0" encoding="utf-8"?>
<a:theme xmlns:a="http://schemas.openxmlformats.org/drawingml/2006/main" name="Offic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ln>
          <a:noFill/>
        </a:ln>
      </a:spPr>
      <a:bodyPr rtlCol="0" anchor="ctr"/>
      <a:lstStyle>
        <a:defPPr algn="ctr">
          <a:defRPr sz="24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nCad_Master_17-10 with outline and summary.potx" id="{15FD9E8B-B92F-414D-868C-F5E6C89B81D2}" vid="{E6FB0AA4-AFE0-4C8E-B80E-3BD8B9C2136E}"/>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4323</Words>
  <Application>Microsoft Office PowerPoint</Application>
  <PresentationFormat>Breitbild</PresentationFormat>
  <Paragraphs>587</Paragraphs>
  <Slides>31</Slides>
  <Notes>31</Notes>
  <HiddenSlides>0</HiddenSlides>
  <MMClips>24</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31</vt:i4>
      </vt:variant>
    </vt:vector>
  </HeadingPairs>
  <TitlesOfParts>
    <vt:vector size="39" baseType="lpstr">
      <vt:lpstr>Arial</vt:lpstr>
      <vt:lpstr>Arial Black</vt:lpstr>
      <vt:lpstr>Arial Narrow</vt:lpstr>
      <vt:lpstr>Calibri</vt:lpstr>
      <vt:lpstr>Century Gothic</vt:lpstr>
      <vt:lpstr>Symbol</vt:lpstr>
      <vt:lpstr>Wingdings</vt:lpstr>
      <vt:lpstr>Office</vt:lpstr>
      <vt:lpstr>An Introduction to  City Service Delivery Assessment (CSDA)</vt:lpstr>
      <vt:lpstr>Overview</vt:lpstr>
      <vt:lpstr>PowerPoint-Präsentation</vt:lpstr>
      <vt:lpstr>What does a City Service Delivery Assessment do?</vt:lpstr>
      <vt:lpstr>What does a City Service Delivery Assessment do?</vt:lpstr>
      <vt:lpstr>The enabling environment</vt:lpstr>
      <vt:lpstr>Roles in the enabling environment</vt:lpstr>
      <vt:lpstr>The enabling environment in the project cycle</vt:lpstr>
      <vt:lpstr>Where the City Service Delivery Assessment fits</vt:lpstr>
      <vt:lpstr>CSDA output</vt:lpstr>
      <vt:lpstr>PowerPoint-Präsentation</vt:lpstr>
      <vt:lpstr>Structure of the CSDA</vt:lpstr>
      <vt:lpstr>Structure of the CSDA</vt:lpstr>
      <vt:lpstr>Structure of the CSDA</vt:lpstr>
      <vt:lpstr>Structure of the CSDA</vt:lpstr>
      <vt:lpstr>Structure of the CSDA</vt:lpstr>
      <vt:lpstr>Separate assessments for sewered &amp; non-sewered systems</vt:lpstr>
      <vt:lpstr>PowerPoint-Präsentation</vt:lpstr>
      <vt:lpstr>Pillars, building blocks and questions</vt:lpstr>
      <vt:lpstr>Example CSDA question and scoring criteria</vt:lpstr>
      <vt:lpstr>Example CSDA question and scoring criteria</vt:lpstr>
      <vt:lpstr>Example CSDA question and scoring criteria</vt:lpstr>
      <vt:lpstr>Aggregation of question scores</vt:lpstr>
      <vt:lpstr>Scores used to generate CSDA graphic</vt:lpstr>
      <vt:lpstr>PowerPoint-Präsentation</vt:lpstr>
      <vt:lpstr>CSDA Question 1</vt:lpstr>
      <vt:lpstr>Answer 1</vt:lpstr>
      <vt:lpstr>CSDA question 2</vt:lpstr>
      <vt:lpstr>Answer 2</vt:lpstr>
      <vt:lpstr>References and resources</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1 – Using Diagnostics 1.7 Applying City Service Delivery Assessments</dc:title>
  <dc:creator>Isabel Blackett</dc:creator>
  <cp:lastModifiedBy>Panesar, Arne GIZ</cp:lastModifiedBy>
  <cp:revision>373</cp:revision>
  <cp:lastPrinted>2020-04-14T09:50:53Z</cp:lastPrinted>
  <dcterms:created xsi:type="dcterms:W3CDTF">2020-01-23T10:37:35Z</dcterms:created>
  <dcterms:modified xsi:type="dcterms:W3CDTF">2022-07-08T05:05:25Z</dcterms:modified>
</cp:coreProperties>
</file>